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60" r:id="rId3"/>
    <p:sldId id="259" r:id="rId4"/>
    <p:sldId id="275" r:id="rId5"/>
    <p:sldId id="264" r:id="rId6"/>
    <p:sldId id="263" r:id="rId7"/>
    <p:sldId id="265" r:id="rId8"/>
    <p:sldId id="268" r:id="rId9"/>
    <p:sldId id="269" r:id="rId10"/>
    <p:sldId id="270" r:id="rId11"/>
    <p:sldId id="272" r:id="rId12"/>
    <p:sldId id="274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6" y="3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jmlac\Documents\work\talks-conferences\UCSD%20May%202024\UCSD%20data%20and%20slide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mlac\Documents\work\research-writing\FOMC%20other%20materials\FOMC_Dissents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mlac\Documents\work\research-writing\FOMC%20other%20materials\FOMC_Dissents_Data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Inflation and the Real Federal Funds Rate</a:t>
            </a:r>
            <a:r>
              <a:rPr lang="en-US" sz="2000" baseline="0" dirty="0"/>
              <a:t>, 1960 to 2023</a:t>
            </a:r>
          </a:p>
          <a:p>
            <a:pPr>
              <a:defRPr/>
            </a:pPr>
            <a:r>
              <a:rPr lang="en-US" sz="16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(Price Index for Personal Consumption Expenditures)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data!$B$6</c:f>
              <c:strCache>
                <c:ptCount val="1"/>
                <c:pt idx="0">
                  <c:v>Headline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data!$A$19:$A$789</c:f>
              <c:numCache>
                <c:formatCode>yyyy\-mm\-dd</c:formatCode>
                <c:ptCount val="771"/>
                <c:pt idx="0">
                  <c:v>21916</c:v>
                </c:pt>
                <c:pt idx="1">
                  <c:v>21947</c:v>
                </c:pt>
                <c:pt idx="2">
                  <c:v>21976</c:v>
                </c:pt>
                <c:pt idx="3">
                  <c:v>22007</c:v>
                </c:pt>
                <c:pt idx="4">
                  <c:v>22037</c:v>
                </c:pt>
                <c:pt idx="5">
                  <c:v>22068</c:v>
                </c:pt>
                <c:pt idx="6">
                  <c:v>22098</c:v>
                </c:pt>
                <c:pt idx="7">
                  <c:v>22129</c:v>
                </c:pt>
                <c:pt idx="8">
                  <c:v>22160</c:v>
                </c:pt>
                <c:pt idx="9">
                  <c:v>22190</c:v>
                </c:pt>
                <c:pt idx="10">
                  <c:v>22221</c:v>
                </c:pt>
                <c:pt idx="11">
                  <c:v>22251</c:v>
                </c:pt>
                <c:pt idx="12">
                  <c:v>22282</c:v>
                </c:pt>
                <c:pt idx="13">
                  <c:v>22313</c:v>
                </c:pt>
                <c:pt idx="14">
                  <c:v>22341</c:v>
                </c:pt>
                <c:pt idx="15">
                  <c:v>22372</c:v>
                </c:pt>
                <c:pt idx="16">
                  <c:v>22402</c:v>
                </c:pt>
                <c:pt idx="17">
                  <c:v>22433</c:v>
                </c:pt>
                <c:pt idx="18">
                  <c:v>22463</c:v>
                </c:pt>
                <c:pt idx="19">
                  <c:v>22494</c:v>
                </c:pt>
                <c:pt idx="20">
                  <c:v>22525</c:v>
                </c:pt>
                <c:pt idx="21">
                  <c:v>22555</c:v>
                </c:pt>
                <c:pt idx="22">
                  <c:v>22586</c:v>
                </c:pt>
                <c:pt idx="23">
                  <c:v>22616</c:v>
                </c:pt>
                <c:pt idx="24">
                  <c:v>22647</c:v>
                </c:pt>
                <c:pt idx="25">
                  <c:v>22678</c:v>
                </c:pt>
                <c:pt idx="26">
                  <c:v>22706</c:v>
                </c:pt>
                <c:pt idx="27">
                  <c:v>22737</c:v>
                </c:pt>
                <c:pt idx="28">
                  <c:v>22767</c:v>
                </c:pt>
                <c:pt idx="29">
                  <c:v>22798</c:v>
                </c:pt>
                <c:pt idx="30">
                  <c:v>22828</c:v>
                </c:pt>
                <c:pt idx="31">
                  <c:v>22859</c:v>
                </c:pt>
                <c:pt idx="32">
                  <c:v>22890</c:v>
                </c:pt>
                <c:pt idx="33">
                  <c:v>22920</c:v>
                </c:pt>
                <c:pt idx="34">
                  <c:v>22951</c:v>
                </c:pt>
                <c:pt idx="35">
                  <c:v>22981</c:v>
                </c:pt>
                <c:pt idx="36">
                  <c:v>23012</c:v>
                </c:pt>
                <c:pt idx="37">
                  <c:v>23043</c:v>
                </c:pt>
                <c:pt idx="38">
                  <c:v>23071</c:v>
                </c:pt>
                <c:pt idx="39">
                  <c:v>23102</c:v>
                </c:pt>
                <c:pt idx="40">
                  <c:v>23132</c:v>
                </c:pt>
                <c:pt idx="41">
                  <c:v>23163</c:v>
                </c:pt>
                <c:pt idx="42">
                  <c:v>23193</c:v>
                </c:pt>
                <c:pt idx="43">
                  <c:v>23224</c:v>
                </c:pt>
                <c:pt idx="44">
                  <c:v>23255</c:v>
                </c:pt>
                <c:pt idx="45">
                  <c:v>23285</c:v>
                </c:pt>
                <c:pt idx="46">
                  <c:v>23316</c:v>
                </c:pt>
                <c:pt idx="47">
                  <c:v>23346</c:v>
                </c:pt>
                <c:pt idx="48">
                  <c:v>23377</c:v>
                </c:pt>
                <c:pt idx="49">
                  <c:v>23408</c:v>
                </c:pt>
                <c:pt idx="50">
                  <c:v>23437</c:v>
                </c:pt>
                <c:pt idx="51">
                  <c:v>23468</c:v>
                </c:pt>
                <c:pt idx="52">
                  <c:v>23498</c:v>
                </c:pt>
                <c:pt idx="53">
                  <c:v>23529</c:v>
                </c:pt>
                <c:pt idx="54">
                  <c:v>23559</c:v>
                </c:pt>
                <c:pt idx="55">
                  <c:v>23590</c:v>
                </c:pt>
                <c:pt idx="56">
                  <c:v>23621</c:v>
                </c:pt>
                <c:pt idx="57">
                  <c:v>23651</c:v>
                </c:pt>
                <c:pt idx="58">
                  <c:v>23682</c:v>
                </c:pt>
                <c:pt idx="59">
                  <c:v>23712</c:v>
                </c:pt>
                <c:pt idx="60">
                  <c:v>23743</c:v>
                </c:pt>
                <c:pt idx="61">
                  <c:v>23774</c:v>
                </c:pt>
                <c:pt idx="62">
                  <c:v>23802</c:v>
                </c:pt>
                <c:pt idx="63">
                  <c:v>23833</c:v>
                </c:pt>
                <c:pt idx="64">
                  <c:v>23863</c:v>
                </c:pt>
                <c:pt idx="65">
                  <c:v>23894</c:v>
                </c:pt>
                <c:pt idx="66">
                  <c:v>23924</c:v>
                </c:pt>
                <c:pt idx="67">
                  <c:v>23955</c:v>
                </c:pt>
                <c:pt idx="68">
                  <c:v>23986</c:v>
                </c:pt>
                <c:pt idx="69">
                  <c:v>24016</c:v>
                </c:pt>
                <c:pt idx="70">
                  <c:v>24047</c:v>
                </c:pt>
                <c:pt idx="71">
                  <c:v>24077</c:v>
                </c:pt>
                <c:pt idx="72">
                  <c:v>24108</c:v>
                </c:pt>
                <c:pt idx="73">
                  <c:v>24139</c:v>
                </c:pt>
                <c:pt idx="74">
                  <c:v>24167</c:v>
                </c:pt>
                <c:pt idx="75">
                  <c:v>24198</c:v>
                </c:pt>
                <c:pt idx="76">
                  <c:v>24228</c:v>
                </c:pt>
                <c:pt idx="77">
                  <c:v>24259</c:v>
                </c:pt>
                <c:pt idx="78">
                  <c:v>24289</c:v>
                </c:pt>
                <c:pt idx="79">
                  <c:v>24320</c:v>
                </c:pt>
                <c:pt idx="80">
                  <c:v>24351</c:v>
                </c:pt>
                <c:pt idx="81">
                  <c:v>24381</c:v>
                </c:pt>
                <c:pt idx="82">
                  <c:v>24412</c:v>
                </c:pt>
                <c:pt idx="83">
                  <c:v>24442</c:v>
                </c:pt>
                <c:pt idx="84">
                  <c:v>24473</c:v>
                </c:pt>
                <c:pt idx="85">
                  <c:v>24504</c:v>
                </c:pt>
                <c:pt idx="86">
                  <c:v>24532</c:v>
                </c:pt>
                <c:pt idx="87">
                  <c:v>24563</c:v>
                </c:pt>
                <c:pt idx="88">
                  <c:v>24593</c:v>
                </c:pt>
                <c:pt idx="89">
                  <c:v>24624</c:v>
                </c:pt>
                <c:pt idx="90">
                  <c:v>24654</c:v>
                </c:pt>
                <c:pt idx="91">
                  <c:v>24685</c:v>
                </c:pt>
                <c:pt idx="92">
                  <c:v>24716</c:v>
                </c:pt>
                <c:pt idx="93">
                  <c:v>24746</c:v>
                </c:pt>
                <c:pt idx="94">
                  <c:v>24777</c:v>
                </c:pt>
                <c:pt idx="95">
                  <c:v>24807</c:v>
                </c:pt>
                <c:pt idx="96">
                  <c:v>24838</c:v>
                </c:pt>
                <c:pt idx="97">
                  <c:v>24869</c:v>
                </c:pt>
                <c:pt idx="98">
                  <c:v>24898</c:v>
                </c:pt>
                <c:pt idx="99">
                  <c:v>24929</c:v>
                </c:pt>
                <c:pt idx="100">
                  <c:v>24959</c:v>
                </c:pt>
                <c:pt idx="101">
                  <c:v>24990</c:v>
                </c:pt>
                <c:pt idx="102">
                  <c:v>25020</c:v>
                </c:pt>
                <c:pt idx="103">
                  <c:v>25051</c:v>
                </c:pt>
                <c:pt idx="104">
                  <c:v>25082</c:v>
                </c:pt>
                <c:pt idx="105">
                  <c:v>25112</c:v>
                </c:pt>
                <c:pt idx="106">
                  <c:v>25143</c:v>
                </c:pt>
                <c:pt idx="107">
                  <c:v>25173</c:v>
                </c:pt>
                <c:pt idx="108">
                  <c:v>25204</c:v>
                </c:pt>
                <c:pt idx="109">
                  <c:v>25235</c:v>
                </c:pt>
                <c:pt idx="110">
                  <c:v>25263</c:v>
                </c:pt>
                <c:pt idx="111">
                  <c:v>25294</c:v>
                </c:pt>
                <c:pt idx="112">
                  <c:v>25324</c:v>
                </c:pt>
                <c:pt idx="113">
                  <c:v>25355</c:v>
                </c:pt>
                <c:pt idx="114">
                  <c:v>25385</c:v>
                </c:pt>
                <c:pt idx="115">
                  <c:v>25416</c:v>
                </c:pt>
                <c:pt idx="116">
                  <c:v>25447</c:v>
                </c:pt>
                <c:pt idx="117">
                  <c:v>25477</c:v>
                </c:pt>
                <c:pt idx="118">
                  <c:v>25508</c:v>
                </c:pt>
                <c:pt idx="119">
                  <c:v>25538</c:v>
                </c:pt>
                <c:pt idx="120">
                  <c:v>25569</c:v>
                </c:pt>
                <c:pt idx="121">
                  <c:v>25600</c:v>
                </c:pt>
                <c:pt idx="122">
                  <c:v>25628</c:v>
                </c:pt>
                <c:pt idx="123">
                  <c:v>25659</c:v>
                </c:pt>
                <c:pt idx="124">
                  <c:v>25689</c:v>
                </c:pt>
                <c:pt idx="125">
                  <c:v>25720</c:v>
                </c:pt>
                <c:pt idx="126">
                  <c:v>25750</c:v>
                </c:pt>
                <c:pt idx="127">
                  <c:v>25781</c:v>
                </c:pt>
                <c:pt idx="128">
                  <c:v>25812</c:v>
                </c:pt>
                <c:pt idx="129">
                  <c:v>25842</c:v>
                </c:pt>
                <c:pt idx="130">
                  <c:v>25873</c:v>
                </c:pt>
                <c:pt idx="131">
                  <c:v>25903</c:v>
                </c:pt>
                <c:pt idx="132">
                  <c:v>25934</c:v>
                </c:pt>
                <c:pt idx="133">
                  <c:v>25965</c:v>
                </c:pt>
                <c:pt idx="134">
                  <c:v>25993</c:v>
                </c:pt>
                <c:pt idx="135">
                  <c:v>26024</c:v>
                </c:pt>
                <c:pt idx="136">
                  <c:v>26054</c:v>
                </c:pt>
                <c:pt idx="137">
                  <c:v>26085</c:v>
                </c:pt>
                <c:pt idx="138">
                  <c:v>26115</c:v>
                </c:pt>
                <c:pt idx="139">
                  <c:v>26146</c:v>
                </c:pt>
                <c:pt idx="140">
                  <c:v>26177</c:v>
                </c:pt>
                <c:pt idx="141">
                  <c:v>26207</c:v>
                </c:pt>
                <c:pt idx="142">
                  <c:v>26238</c:v>
                </c:pt>
                <c:pt idx="143">
                  <c:v>26268</c:v>
                </c:pt>
                <c:pt idx="144">
                  <c:v>26299</c:v>
                </c:pt>
                <c:pt idx="145">
                  <c:v>26330</c:v>
                </c:pt>
                <c:pt idx="146">
                  <c:v>26359</c:v>
                </c:pt>
                <c:pt idx="147">
                  <c:v>26390</c:v>
                </c:pt>
                <c:pt idx="148">
                  <c:v>26420</c:v>
                </c:pt>
                <c:pt idx="149">
                  <c:v>26451</c:v>
                </c:pt>
                <c:pt idx="150">
                  <c:v>26481</c:v>
                </c:pt>
                <c:pt idx="151">
                  <c:v>26512</c:v>
                </c:pt>
                <c:pt idx="152">
                  <c:v>26543</c:v>
                </c:pt>
                <c:pt idx="153">
                  <c:v>26573</c:v>
                </c:pt>
                <c:pt idx="154">
                  <c:v>26604</c:v>
                </c:pt>
                <c:pt idx="155">
                  <c:v>26634</c:v>
                </c:pt>
                <c:pt idx="156">
                  <c:v>26665</c:v>
                </c:pt>
                <c:pt idx="157">
                  <c:v>26696</c:v>
                </c:pt>
                <c:pt idx="158">
                  <c:v>26724</c:v>
                </c:pt>
                <c:pt idx="159">
                  <c:v>26755</c:v>
                </c:pt>
                <c:pt idx="160">
                  <c:v>26785</c:v>
                </c:pt>
                <c:pt idx="161">
                  <c:v>26816</c:v>
                </c:pt>
                <c:pt idx="162">
                  <c:v>26846</c:v>
                </c:pt>
                <c:pt idx="163">
                  <c:v>26877</c:v>
                </c:pt>
                <c:pt idx="164">
                  <c:v>26908</c:v>
                </c:pt>
                <c:pt idx="165">
                  <c:v>26938</c:v>
                </c:pt>
                <c:pt idx="166">
                  <c:v>26969</c:v>
                </c:pt>
                <c:pt idx="167">
                  <c:v>26999</c:v>
                </c:pt>
                <c:pt idx="168">
                  <c:v>27030</c:v>
                </c:pt>
                <c:pt idx="169">
                  <c:v>27061</c:v>
                </c:pt>
                <c:pt idx="170">
                  <c:v>27089</c:v>
                </c:pt>
                <c:pt idx="171">
                  <c:v>27120</c:v>
                </c:pt>
                <c:pt idx="172">
                  <c:v>27150</c:v>
                </c:pt>
                <c:pt idx="173">
                  <c:v>27181</c:v>
                </c:pt>
                <c:pt idx="174">
                  <c:v>27211</c:v>
                </c:pt>
                <c:pt idx="175">
                  <c:v>27242</c:v>
                </c:pt>
                <c:pt idx="176">
                  <c:v>27273</c:v>
                </c:pt>
                <c:pt idx="177">
                  <c:v>27303</c:v>
                </c:pt>
                <c:pt idx="178">
                  <c:v>27334</c:v>
                </c:pt>
                <c:pt idx="179">
                  <c:v>27364</c:v>
                </c:pt>
                <c:pt idx="180">
                  <c:v>27395</c:v>
                </c:pt>
                <c:pt idx="181">
                  <c:v>27426</c:v>
                </c:pt>
                <c:pt idx="182">
                  <c:v>27454</c:v>
                </c:pt>
                <c:pt idx="183">
                  <c:v>27485</c:v>
                </c:pt>
                <c:pt idx="184">
                  <c:v>27515</c:v>
                </c:pt>
                <c:pt idx="185">
                  <c:v>27546</c:v>
                </c:pt>
                <c:pt idx="186">
                  <c:v>27576</c:v>
                </c:pt>
                <c:pt idx="187">
                  <c:v>27607</c:v>
                </c:pt>
                <c:pt idx="188">
                  <c:v>27638</c:v>
                </c:pt>
                <c:pt idx="189">
                  <c:v>27668</c:v>
                </c:pt>
                <c:pt idx="190">
                  <c:v>27699</c:v>
                </c:pt>
                <c:pt idx="191">
                  <c:v>27729</c:v>
                </c:pt>
                <c:pt idx="192">
                  <c:v>27760</c:v>
                </c:pt>
                <c:pt idx="193">
                  <c:v>27791</c:v>
                </c:pt>
                <c:pt idx="194">
                  <c:v>27820</c:v>
                </c:pt>
                <c:pt idx="195">
                  <c:v>27851</c:v>
                </c:pt>
                <c:pt idx="196">
                  <c:v>27881</c:v>
                </c:pt>
                <c:pt idx="197">
                  <c:v>27912</c:v>
                </c:pt>
                <c:pt idx="198">
                  <c:v>27942</c:v>
                </c:pt>
                <c:pt idx="199">
                  <c:v>27973</c:v>
                </c:pt>
                <c:pt idx="200">
                  <c:v>28004</c:v>
                </c:pt>
                <c:pt idx="201">
                  <c:v>28034</c:v>
                </c:pt>
                <c:pt idx="202">
                  <c:v>28065</c:v>
                </c:pt>
                <c:pt idx="203">
                  <c:v>28095</c:v>
                </c:pt>
                <c:pt idx="204">
                  <c:v>28126</c:v>
                </c:pt>
                <c:pt idx="205">
                  <c:v>28157</c:v>
                </c:pt>
                <c:pt idx="206">
                  <c:v>28185</c:v>
                </c:pt>
                <c:pt idx="207">
                  <c:v>28216</c:v>
                </c:pt>
                <c:pt idx="208">
                  <c:v>28246</c:v>
                </c:pt>
                <c:pt idx="209">
                  <c:v>28277</c:v>
                </c:pt>
                <c:pt idx="210">
                  <c:v>28307</c:v>
                </c:pt>
                <c:pt idx="211">
                  <c:v>28338</c:v>
                </c:pt>
                <c:pt idx="212">
                  <c:v>28369</c:v>
                </c:pt>
                <c:pt idx="213">
                  <c:v>28399</c:v>
                </c:pt>
                <c:pt idx="214">
                  <c:v>28430</c:v>
                </c:pt>
                <c:pt idx="215">
                  <c:v>28460</c:v>
                </c:pt>
                <c:pt idx="216">
                  <c:v>28491</c:v>
                </c:pt>
                <c:pt idx="217">
                  <c:v>28522</c:v>
                </c:pt>
                <c:pt idx="218">
                  <c:v>28550</c:v>
                </c:pt>
                <c:pt idx="219">
                  <c:v>28581</c:v>
                </c:pt>
                <c:pt idx="220">
                  <c:v>28611</c:v>
                </c:pt>
                <c:pt idx="221">
                  <c:v>28642</c:v>
                </c:pt>
                <c:pt idx="222">
                  <c:v>28672</c:v>
                </c:pt>
                <c:pt idx="223">
                  <c:v>28703</c:v>
                </c:pt>
                <c:pt idx="224">
                  <c:v>28734</c:v>
                </c:pt>
                <c:pt idx="225">
                  <c:v>28764</c:v>
                </c:pt>
                <c:pt idx="226">
                  <c:v>28795</c:v>
                </c:pt>
                <c:pt idx="227">
                  <c:v>28825</c:v>
                </c:pt>
                <c:pt idx="228">
                  <c:v>28856</c:v>
                </c:pt>
                <c:pt idx="229">
                  <c:v>28887</c:v>
                </c:pt>
                <c:pt idx="230">
                  <c:v>28915</c:v>
                </c:pt>
                <c:pt idx="231">
                  <c:v>28946</c:v>
                </c:pt>
                <c:pt idx="232">
                  <c:v>28976</c:v>
                </c:pt>
                <c:pt idx="233">
                  <c:v>29007</c:v>
                </c:pt>
                <c:pt idx="234">
                  <c:v>29037</c:v>
                </c:pt>
                <c:pt idx="235">
                  <c:v>29068</c:v>
                </c:pt>
                <c:pt idx="236">
                  <c:v>29099</c:v>
                </c:pt>
                <c:pt idx="237">
                  <c:v>29129</c:v>
                </c:pt>
                <c:pt idx="238">
                  <c:v>29160</c:v>
                </c:pt>
                <c:pt idx="239">
                  <c:v>29190</c:v>
                </c:pt>
                <c:pt idx="240">
                  <c:v>29221</c:v>
                </c:pt>
                <c:pt idx="241">
                  <c:v>29252</c:v>
                </c:pt>
                <c:pt idx="242">
                  <c:v>29281</c:v>
                </c:pt>
                <c:pt idx="243">
                  <c:v>29312</c:v>
                </c:pt>
                <c:pt idx="244">
                  <c:v>29342</c:v>
                </c:pt>
                <c:pt idx="245">
                  <c:v>29373</c:v>
                </c:pt>
                <c:pt idx="246">
                  <c:v>29403</c:v>
                </c:pt>
                <c:pt idx="247">
                  <c:v>29434</c:v>
                </c:pt>
                <c:pt idx="248">
                  <c:v>29465</c:v>
                </c:pt>
                <c:pt idx="249">
                  <c:v>29495</c:v>
                </c:pt>
                <c:pt idx="250">
                  <c:v>29526</c:v>
                </c:pt>
                <c:pt idx="251">
                  <c:v>29556</c:v>
                </c:pt>
                <c:pt idx="252">
                  <c:v>29587</c:v>
                </c:pt>
                <c:pt idx="253">
                  <c:v>29618</c:v>
                </c:pt>
                <c:pt idx="254">
                  <c:v>29646</c:v>
                </c:pt>
                <c:pt idx="255">
                  <c:v>29677</c:v>
                </c:pt>
                <c:pt idx="256">
                  <c:v>29707</c:v>
                </c:pt>
                <c:pt idx="257">
                  <c:v>29738</c:v>
                </c:pt>
                <c:pt idx="258">
                  <c:v>29768</c:v>
                </c:pt>
                <c:pt idx="259">
                  <c:v>29799</c:v>
                </c:pt>
                <c:pt idx="260">
                  <c:v>29830</c:v>
                </c:pt>
                <c:pt idx="261">
                  <c:v>29860</c:v>
                </c:pt>
                <c:pt idx="262">
                  <c:v>29891</c:v>
                </c:pt>
                <c:pt idx="263">
                  <c:v>29921</c:v>
                </c:pt>
                <c:pt idx="264">
                  <c:v>29952</c:v>
                </c:pt>
                <c:pt idx="265">
                  <c:v>29983</c:v>
                </c:pt>
                <c:pt idx="266">
                  <c:v>30011</c:v>
                </c:pt>
                <c:pt idx="267">
                  <c:v>30042</c:v>
                </c:pt>
                <c:pt idx="268">
                  <c:v>30072</c:v>
                </c:pt>
                <c:pt idx="269">
                  <c:v>30103</c:v>
                </c:pt>
                <c:pt idx="270">
                  <c:v>30133</c:v>
                </c:pt>
                <c:pt idx="271">
                  <c:v>30164</c:v>
                </c:pt>
                <c:pt idx="272">
                  <c:v>30195</c:v>
                </c:pt>
                <c:pt idx="273">
                  <c:v>30225</c:v>
                </c:pt>
                <c:pt idx="274">
                  <c:v>30256</c:v>
                </c:pt>
                <c:pt idx="275">
                  <c:v>30286</c:v>
                </c:pt>
                <c:pt idx="276">
                  <c:v>30317</c:v>
                </c:pt>
                <c:pt idx="277">
                  <c:v>30348</c:v>
                </c:pt>
                <c:pt idx="278">
                  <c:v>30376</c:v>
                </c:pt>
                <c:pt idx="279">
                  <c:v>30407</c:v>
                </c:pt>
                <c:pt idx="280">
                  <c:v>30437</c:v>
                </c:pt>
                <c:pt idx="281">
                  <c:v>30468</c:v>
                </c:pt>
                <c:pt idx="282">
                  <c:v>30498</c:v>
                </c:pt>
                <c:pt idx="283">
                  <c:v>30529</c:v>
                </c:pt>
                <c:pt idx="284">
                  <c:v>30560</c:v>
                </c:pt>
                <c:pt idx="285">
                  <c:v>30590</c:v>
                </c:pt>
                <c:pt idx="286">
                  <c:v>30621</c:v>
                </c:pt>
                <c:pt idx="287">
                  <c:v>30651</c:v>
                </c:pt>
                <c:pt idx="288">
                  <c:v>30682</c:v>
                </c:pt>
                <c:pt idx="289">
                  <c:v>30713</c:v>
                </c:pt>
                <c:pt idx="290">
                  <c:v>30742</c:v>
                </c:pt>
                <c:pt idx="291">
                  <c:v>30773</c:v>
                </c:pt>
                <c:pt idx="292">
                  <c:v>30803</c:v>
                </c:pt>
                <c:pt idx="293">
                  <c:v>30834</c:v>
                </c:pt>
                <c:pt idx="294">
                  <c:v>30864</c:v>
                </c:pt>
                <c:pt idx="295">
                  <c:v>30895</c:v>
                </c:pt>
                <c:pt idx="296">
                  <c:v>30926</c:v>
                </c:pt>
                <c:pt idx="297">
                  <c:v>30956</c:v>
                </c:pt>
                <c:pt idx="298">
                  <c:v>30987</c:v>
                </c:pt>
                <c:pt idx="299">
                  <c:v>31017</c:v>
                </c:pt>
                <c:pt idx="300">
                  <c:v>31048</c:v>
                </c:pt>
                <c:pt idx="301">
                  <c:v>31079</c:v>
                </c:pt>
                <c:pt idx="302">
                  <c:v>31107</c:v>
                </c:pt>
                <c:pt idx="303">
                  <c:v>31138</c:v>
                </c:pt>
                <c:pt idx="304">
                  <c:v>31168</c:v>
                </c:pt>
                <c:pt idx="305">
                  <c:v>31199</c:v>
                </c:pt>
                <c:pt idx="306">
                  <c:v>31229</c:v>
                </c:pt>
                <c:pt idx="307">
                  <c:v>31260</c:v>
                </c:pt>
                <c:pt idx="308">
                  <c:v>31291</c:v>
                </c:pt>
                <c:pt idx="309">
                  <c:v>31321</c:v>
                </c:pt>
                <c:pt idx="310">
                  <c:v>31352</c:v>
                </c:pt>
                <c:pt idx="311">
                  <c:v>31382</c:v>
                </c:pt>
                <c:pt idx="312">
                  <c:v>31413</c:v>
                </c:pt>
                <c:pt idx="313">
                  <c:v>31444</c:v>
                </c:pt>
                <c:pt idx="314">
                  <c:v>31472</c:v>
                </c:pt>
                <c:pt idx="315">
                  <c:v>31503</c:v>
                </c:pt>
                <c:pt idx="316">
                  <c:v>31533</c:v>
                </c:pt>
                <c:pt idx="317">
                  <c:v>31564</c:v>
                </c:pt>
                <c:pt idx="318">
                  <c:v>31594</c:v>
                </c:pt>
                <c:pt idx="319">
                  <c:v>31625</c:v>
                </c:pt>
                <c:pt idx="320">
                  <c:v>31656</c:v>
                </c:pt>
                <c:pt idx="321">
                  <c:v>31686</c:v>
                </c:pt>
                <c:pt idx="322">
                  <c:v>31717</c:v>
                </c:pt>
                <c:pt idx="323">
                  <c:v>31747</c:v>
                </c:pt>
                <c:pt idx="324">
                  <c:v>31778</c:v>
                </c:pt>
                <c:pt idx="325">
                  <c:v>31809</c:v>
                </c:pt>
                <c:pt idx="326">
                  <c:v>31837</c:v>
                </c:pt>
                <c:pt idx="327">
                  <c:v>31868</c:v>
                </c:pt>
                <c:pt idx="328">
                  <c:v>31898</c:v>
                </c:pt>
                <c:pt idx="329">
                  <c:v>31929</c:v>
                </c:pt>
                <c:pt idx="330">
                  <c:v>31959</c:v>
                </c:pt>
                <c:pt idx="331">
                  <c:v>31990</c:v>
                </c:pt>
                <c:pt idx="332">
                  <c:v>32021</c:v>
                </c:pt>
                <c:pt idx="333">
                  <c:v>32051</c:v>
                </c:pt>
                <c:pt idx="334">
                  <c:v>32082</c:v>
                </c:pt>
                <c:pt idx="335">
                  <c:v>32112</c:v>
                </c:pt>
                <c:pt idx="336">
                  <c:v>32143</c:v>
                </c:pt>
                <c:pt idx="337">
                  <c:v>32174</c:v>
                </c:pt>
                <c:pt idx="338">
                  <c:v>32203</c:v>
                </c:pt>
                <c:pt idx="339">
                  <c:v>32234</c:v>
                </c:pt>
                <c:pt idx="340">
                  <c:v>32264</c:v>
                </c:pt>
                <c:pt idx="341">
                  <c:v>32295</c:v>
                </c:pt>
                <c:pt idx="342">
                  <c:v>32325</c:v>
                </c:pt>
                <c:pt idx="343">
                  <c:v>32356</c:v>
                </c:pt>
                <c:pt idx="344">
                  <c:v>32387</c:v>
                </c:pt>
                <c:pt idx="345">
                  <c:v>32417</c:v>
                </c:pt>
                <c:pt idx="346">
                  <c:v>32448</c:v>
                </c:pt>
                <c:pt idx="347">
                  <c:v>32478</c:v>
                </c:pt>
                <c:pt idx="348">
                  <c:v>32509</c:v>
                </c:pt>
                <c:pt idx="349">
                  <c:v>32540</c:v>
                </c:pt>
                <c:pt idx="350">
                  <c:v>32568</c:v>
                </c:pt>
                <c:pt idx="351">
                  <c:v>32599</c:v>
                </c:pt>
                <c:pt idx="352">
                  <c:v>32629</c:v>
                </c:pt>
                <c:pt idx="353">
                  <c:v>32660</c:v>
                </c:pt>
                <c:pt idx="354">
                  <c:v>32690</c:v>
                </c:pt>
                <c:pt idx="355">
                  <c:v>32721</c:v>
                </c:pt>
                <c:pt idx="356">
                  <c:v>32752</c:v>
                </c:pt>
                <c:pt idx="357">
                  <c:v>32782</c:v>
                </c:pt>
                <c:pt idx="358">
                  <c:v>32813</c:v>
                </c:pt>
                <c:pt idx="359">
                  <c:v>32843</c:v>
                </c:pt>
                <c:pt idx="360">
                  <c:v>32874</c:v>
                </c:pt>
                <c:pt idx="361">
                  <c:v>32905</c:v>
                </c:pt>
                <c:pt idx="362">
                  <c:v>32933</c:v>
                </c:pt>
                <c:pt idx="363">
                  <c:v>32964</c:v>
                </c:pt>
                <c:pt idx="364">
                  <c:v>32994</c:v>
                </c:pt>
                <c:pt idx="365">
                  <c:v>33025</c:v>
                </c:pt>
                <c:pt idx="366">
                  <c:v>33055</c:v>
                </c:pt>
                <c:pt idx="367">
                  <c:v>33086</c:v>
                </c:pt>
                <c:pt idx="368">
                  <c:v>33117</c:v>
                </c:pt>
                <c:pt idx="369">
                  <c:v>33147</c:v>
                </c:pt>
                <c:pt idx="370">
                  <c:v>33178</c:v>
                </c:pt>
                <c:pt idx="371">
                  <c:v>33208</c:v>
                </c:pt>
                <c:pt idx="372">
                  <c:v>33239</c:v>
                </c:pt>
                <c:pt idx="373">
                  <c:v>33270</c:v>
                </c:pt>
                <c:pt idx="374">
                  <c:v>33298</c:v>
                </c:pt>
                <c:pt idx="375">
                  <c:v>33329</c:v>
                </c:pt>
                <c:pt idx="376">
                  <c:v>33359</c:v>
                </c:pt>
                <c:pt idx="377">
                  <c:v>33390</c:v>
                </c:pt>
                <c:pt idx="378">
                  <c:v>33420</c:v>
                </c:pt>
                <c:pt idx="379">
                  <c:v>33451</c:v>
                </c:pt>
                <c:pt idx="380">
                  <c:v>33482</c:v>
                </c:pt>
                <c:pt idx="381">
                  <c:v>33512</c:v>
                </c:pt>
                <c:pt idx="382">
                  <c:v>33543</c:v>
                </c:pt>
                <c:pt idx="383">
                  <c:v>33573</c:v>
                </c:pt>
                <c:pt idx="384">
                  <c:v>33604</c:v>
                </c:pt>
                <c:pt idx="385">
                  <c:v>33635</c:v>
                </c:pt>
                <c:pt idx="386">
                  <c:v>33664</c:v>
                </c:pt>
                <c:pt idx="387">
                  <c:v>33695</c:v>
                </c:pt>
                <c:pt idx="388">
                  <c:v>33725</c:v>
                </c:pt>
                <c:pt idx="389">
                  <c:v>33756</c:v>
                </c:pt>
                <c:pt idx="390">
                  <c:v>33786</c:v>
                </c:pt>
                <c:pt idx="391">
                  <c:v>33817</c:v>
                </c:pt>
                <c:pt idx="392">
                  <c:v>33848</c:v>
                </c:pt>
                <c:pt idx="393">
                  <c:v>33878</c:v>
                </c:pt>
                <c:pt idx="394">
                  <c:v>33909</c:v>
                </c:pt>
                <c:pt idx="395">
                  <c:v>33939</c:v>
                </c:pt>
                <c:pt idx="396">
                  <c:v>33970</c:v>
                </c:pt>
                <c:pt idx="397">
                  <c:v>34001</c:v>
                </c:pt>
                <c:pt idx="398">
                  <c:v>34029</c:v>
                </c:pt>
                <c:pt idx="399">
                  <c:v>34060</c:v>
                </c:pt>
                <c:pt idx="400">
                  <c:v>34090</c:v>
                </c:pt>
                <c:pt idx="401">
                  <c:v>34121</c:v>
                </c:pt>
                <c:pt idx="402">
                  <c:v>34151</c:v>
                </c:pt>
                <c:pt idx="403">
                  <c:v>34182</c:v>
                </c:pt>
                <c:pt idx="404">
                  <c:v>34213</c:v>
                </c:pt>
                <c:pt idx="405">
                  <c:v>34243</c:v>
                </c:pt>
                <c:pt idx="406">
                  <c:v>34274</c:v>
                </c:pt>
                <c:pt idx="407">
                  <c:v>34304</c:v>
                </c:pt>
                <c:pt idx="408">
                  <c:v>34335</c:v>
                </c:pt>
                <c:pt idx="409">
                  <c:v>34366</c:v>
                </c:pt>
                <c:pt idx="410">
                  <c:v>34394</c:v>
                </c:pt>
                <c:pt idx="411">
                  <c:v>34425</c:v>
                </c:pt>
                <c:pt idx="412">
                  <c:v>34455</c:v>
                </c:pt>
                <c:pt idx="413">
                  <c:v>34486</c:v>
                </c:pt>
                <c:pt idx="414">
                  <c:v>34516</c:v>
                </c:pt>
                <c:pt idx="415">
                  <c:v>34547</c:v>
                </c:pt>
                <c:pt idx="416">
                  <c:v>34578</c:v>
                </c:pt>
                <c:pt idx="417">
                  <c:v>34608</c:v>
                </c:pt>
                <c:pt idx="418">
                  <c:v>34639</c:v>
                </c:pt>
                <c:pt idx="419">
                  <c:v>34669</c:v>
                </c:pt>
                <c:pt idx="420">
                  <c:v>34700</c:v>
                </c:pt>
                <c:pt idx="421">
                  <c:v>34731</c:v>
                </c:pt>
                <c:pt idx="422">
                  <c:v>34759</c:v>
                </c:pt>
                <c:pt idx="423">
                  <c:v>34790</c:v>
                </c:pt>
                <c:pt idx="424">
                  <c:v>34820</c:v>
                </c:pt>
                <c:pt idx="425">
                  <c:v>34851</c:v>
                </c:pt>
                <c:pt idx="426">
                  <c:v>34881</c:v>
                </c:pt>
                <c:pt idx="427">
                  <c:v>34912</c:v>
                </c:pt>
                <c:pt idx="428">
                  <c:v>34943</c:v>
                </c:pt>
                <c:pt idx="429">
                  <c:v>34973</c:v>
                </c:pt>
                <c:pt idx="430">
                  <c:v>35004</c:v>
                </c:pt>
                <c:pt idx="431">
                  <c:v>35034</c:v>
                </c:pt>
                <c:pt idx="432">
                  <c:v>35065</c:v>
                </c:pt>
                <c:pt idx="433">
                  <c:v>35096</c:v>
                </c:pt>
                <c:pt idx="434">
                  <c:v>35125</c:v>
                </c:pt>
                <c:pt idx="435">
                  <c:v>35156</c:v>
                </c:pt>
                <c:pt idx="436">
                  <c:v>35186</c:v>
                </c:pt>
                <c:pt idx="437">
                  <c:v>35217</c:v>
                </c:pt>
                <c:pt idx="438">
                  <c:v>35247</c:v>
                </c:pt>
                <c:pt idx="439">
                  <c:v>35278</c:v>
                </c:pt>
                <c:pt idx="440">
                  <c:v>35309</c:v>
                </c:pt>
                <c:pt idx="441">
                  <c:v>35339</c:v>
                </c:pt>
                <c:pt idx="442">
                  <c:v>35370</c:v>
                </c:pt>
                <c:pt idx="443">
                  <c:v>35400</c:v>
                </c:pt>
                <c:pt idx="444">
                  <c:v>35431</c:v>
                </c:pt>
                <c:pt idx="445">
                  <c:v>35462</c:v>
                </c:pt>
                <c:pt idx="446">
                  <c:v>35490</c:v>
                </c:pt>
                <c:pt idx="447">
                  <c:v>35521</c:v>
                </c:pt>
                <c:pt idx="448">
                  <c:v>35551</c:v>
                </c:pt>
                <c:pt idx="449">
                  <c:v>35582</c:v>
                </c:pt>
                <c:pt idx="450">
                  <c:v>35612</c:v>
                </c:pt>
                <c:pt idx="451">
                  <c:v>35643</c:v>
                </c:pt>
                <c:pt idx="452">
                  <c:v>35674</c:v>
                </c:pt>
                <c:pt idx="453">
                  <c:v>35704</c:v>
                </c:pt>
                <c:pt idx="454">
                  <c:v>35735</c:v>
                </c:pt>
                <c:pt idx="455">
                  <c:v>35765</c:v>
                </c:pt>
                <c:pt idx="456">
                  <c:v>35796</c:v>
                </c:pt>
                <c:pt idx="457">
                  <c:v>35827</c:v>
                </c:pt>
                <c:pt idx="458">
                  <c:v>35855</c:v>
                </c:pt>
                <c:pt idx="459">
                  <c:v>35886</c:v>
                </c:pt>
                <c:pt idx="460">
                  <c:v>35916</c:v>
                </c:pt>
                <c:pt idx="461">
                  <c:v>35947</c:v>
                </c:pt>
                <c:pt idx="462">
                  <c:v>35977</c:v>
                </c:pt>
                <c:pt idx="463">
                  <c:v>36008</c:v>
                </c:pt>
                <c:pt idx="464">
                  <c:v>36039</c:v>
                </c:pt>
                <c:pt idx="465">
                  <c:v>36069</c:v>
                </c:pt>
                <c:pt idx="466">
                  <c:v>36100</c:v>
                </c:pt>
                <c:pt idx="467">
                  <c:v>36130</c:v>
                </c:pt>
                <c:pt idx="468">
                  <c:v>36161</c:v>
                </c:pt>
                <c:pt idx="469">
                  <c:v>36192</c:v>
                </c:pt>
                <c:pt idx="470">
                  <c:v>36220</c:v>
                </c:pt>
                <c:pt idx="471">
                  <c:v>36251</c:v>
                </c:pt>
                <c:pt idx="472">
                  <c:v>36281</c:v>
                </c:pt>
                <c:pt idx="473">
                  <c:v>36312</c:v>
                </c:pt>
                <c:pt idx="474">
                  <c:v>36342</c:v>
                </c:pt>
                <c:pt idx="475">
                  <c:v>36373</c:v>
                </c:pt>
                <c:pt idx="476">
                  <c:v>36404</c:v>
                </c:pt>
                <c:pt idx="477">
                  <c:v>36434</c:v>
                </c:pt>
                <c:pt idx="478">
                  <c:v>36465</c:v>
                </c:pt>
                <c:pt idx="479">
                  <c:v>36495</c:v>
                </c:pt>
                <c:pt idx="480">
                  <c:v>36526</c:v>
                </c:pt>
                <c:pt idx="481">
                  <c:v>36557</c:v>
                </c:pt>
                <c:pt idx="482">
                  <c:v>36586</c:v>
                </c:pt>
                <c:pt idx="483">
                  <c:v>36617</c:v>
                </c:pt>
                <c:pt idx="484">
                  <c:v>36647</c:v>
                </c:pt>
                <c:pt idx="485">
                  <c:v>36678</c:v>
                </c:pt>
                <c:pt idx="486">
                  <c:v>36708</c:v>
                </c:pt>
                <c:pt idx="487">
                  <c:v>36739</c:v>
                </c:pt>
                <c:pt idx="488">
                  <c:v>36770</c:v>
                </c:pt>
                <c:pt idx="489">
                  <c:v>36800</c:v>
                </c:pt>
                <c:pt idx="490">
                  <c:v>36831</c:v>
                </c:pt>
                <c:pt idx="491">
                  <c:v>36861</c:v>
                </c:pt>
                <c:pt idx="492">
                  <c:v>36892</c:v>
                </c:pt>
                <c:pt idx="493">
                  <c:v>36923</c:v>
                </c:pt>
                <c:pt idx="494">
                  <c:v>36951</c:v>
                </c:pt>
                <c:pt idx="495">
                  <c:v>36982</c:v>
                </c:pt>
                <c:pt idx="496">
                  <c:v>37012</c:v>
                </c:pt>
                <c:pt idx="497">
                  <c:v>37043</c:v>
                </c:pt>
                <c:pt idx="498">
                  <c:v>37073</c:v>
                </c:pt>
                <c:pt idx="499">
                  <c:v>37104</c:v>
                </c:pt>
                <c:pt idx="500">
                  <c:v>37135</c:v>
                </c:pt>
                <c:pt idx="501">
                  <c:v>37165</c:v>
                </c:pt>
                <c:pt idx="502">
                  <c:v>37196</c:v>
                </c:pt>
                <c:pt idx="503">
                  <c:v>37226</c:v>
                </c:pt>
                <c:pt idx="504">
                  <c:v>37257</c:v>
                </c:pt>
                <c:pt idx="505">
                  <c:v>37288</c:v>
                </c:pt>
                <c:pt idx="506">
                  <c:v>37316</c:v>
                </c:pt>
                <c:pt idx="507">
                  <c:v>37347</c:v>
                </c:pt>
                <c:pt idx="508">
                  <c:v>37377</c:v>
                </c:pt>
                <c:pt idx="509">
                  <c:v>37408</c:v>
                </c:pt>
                <c:pt idx="510">
                  <c:v>37438</c:v>
                </c:pt>
                <c:pt idx="511">
                  <c:v>37469</c:v>
                </c:pt>
                <c:pt idx="512">
                  <c:v>37500</c:v>
                </c:pt>
                <c:pt idx="513">
                  <c:v>37530</c:v>
                </c:pt>
                <c:pt idx="514">
                  <c:v>37561</c:v>
                </c:pt>
                <c:pt idx="515">
                  <c:v>37591</c:v>
                </c:pt>
                <c:pt idx="516">
                  <c:v>37622</c:v>
                </c:pt>
                <c:pt idx="517">
                  <c:v>37653</c:v>
                </c:pt>
                <c:pt idx="518">
                  <c:v>37681</c:v>
                </c:pt>
                <c:pt idx="519">
                  <c:v>37712</c:v>
                </c:pt>
                <c:pt idx="520">
                  <c:v>37742</c:v>
                </c:pt>
                <c:pt idx="521">
                  <c:v>37773</c:v>
                </c:pt>
                <c:pt idx="522">
                  <c:v>37803</c:v>
                </c:pt>
                <c:pt idx="523">
                  <c:v>37834</c:v>
                </c:pt>
                <c:pt idx="524">
                  <c:v>37865</c:v>
                </c:pt>
                <c:pt idx="525">
                  <c:v>37895</c:v>
                </c:pt>
                <c:pt idx="526">
                  <c:v>37926</c:v>
                </c:pt>
                <c:pt idx="527">
                  <c:v>37956</c:v>
                </c:pt>
                <c:pt idx="528">
                  <c:v>37987</c:v>
                </c:pt>
                <c:pt idx="529">
                  <c:v>38018</c:v>
                </c:pt>
                <c:pt idx="530">
                  <c:v>38047</c:v>
                </c:pt>
                <c:pt idx="531">
                  <c:v>38078</c:v>
                </c:pt>
                <c:pt idx="532">
                  <c:v>38108</c:v>
                </c:pt>
                <c:pt idx="533">
                  <c:v>38139</c:v>
                </c:pt>
                <c:pt idx="534">
                  <c:v>38169</c:v>
                </c:pt>
                <c:pt idx="535">
                  <c:v>38200</c:v>
                </c:pt>
                <c:pt idx="536">
                  <c:v>38231</c:v>
                </c:pt>
                <c:pt idx="537">
                  <c:v>38261</c:v>
                </c:pt>
                <c:pt idx="538">
                  <c:v>38292</c:v>
                </c:pt>
                <c:pt idx="539">
                  <c:v>38322</c:v>
                </c:pt>
                <c:pt idx="540">
                  <c:v>38353</c:v>
                </c:pt>
                <c:pt idx="541">
                  <c:v>38384</c:v>
                </c:pt>
                <c:pt idx="542">
                  <c:v>38412</c:v>
                </c:pt>
                <c:pt idx="543">
                  <c:v>38443</c:v>
                </c:pt>
                <c:pt idx="544">
                  <c:v>38473</c:v>
                </c:pt>
                <c:pt idx="545">
                  <c:v>38504</c:v>
                </c:pt>
                <c:pt idx="546">
                  <c:v>38534</c:v>
                </c:pt>
                <c:pt idx="547">
                  <c:v>38565</c:v>
                </c:pt>
                <c:pt idx="548">
                  <c:v>38596</c:v>
                </c:pt>
                <c:pt idx="549">
                  <c:v>38626</c:v>
                </c:pt>
                <c:pt idx="550">
                  <c:v>38657</c:v>
                </c:pt>
                <c:pt idx="551">
                  <c:v>38687</c:v>
                </c:pt>
                <c:pt idx="552">
                  <c:v>38718</c:v>
                </c:pt>
                <c:pt idx="553">
                  <c:v>38749</c:v>
                </c:pt>
                <c:pt idx="554">
                  <c:v>38777</c:v>
                </c:pt>
                <c:pt idx="555">
                  <c:v>38808</c:v>
                </c:pt>
                <c:pt idx="556">
                  <c:v>38838</c:v>
                </c:pt>
                <c:pt idx="557">
                  <c:v>38869</c:v>
                </c:pt>
                <c:pt idx="558">
                  <c:v>38899</c:v>
                </c:pt>
                <c:pt idx="559">
                  <c:v>38930</c:v>
                </c:pt>
                <c:pt idx="560">
                  <c:v>38961</c:v>
                </c:pt>
                <c:pt idx="561">
                  <c:v>38991</c:v>
                </c:pt>
                <c:pt idx="562">
                  <c:v>39022</c:v>
                </c:pt>
                <c:pt idx="563">
                  <c:v>39052</c:v>
                </c:pt>
                <c:pt idx="564">
                  <c:v>39083</c:v>
                </c:pt>
                <c:pt idx="565">
                  <c:v>39114</c:v>
                </c:pt>
                <c:pt idx="566">
                  <c:v>39142</c:v>
                </c:pt>
                <c:pt idx="567">
                  <c:v>39173</c:v>
                </c:pt>
                <c:pt idx="568">
                  <c:v>39203</c:v>
                </c:pt>
                <c:pt idx="569">
                  <c:v>39234</c:v>
                </c:pt>
                <c:pt idx="570">
                  <c:v>39264</c:v>
                </c:pt>
                <c:pt idx="571">
                  <c:v>39295</c:v>
                </c:pt>
                <c:pt idx="572">
                  <c:v>39326</c:v>
                </c:pt>
                <c:pt idx="573">
                  <c:v>39356</c:v>
                </c:pt>
                <c:pt idx="574">
                  <c:v>39387</c:v>
                </c:pt>
                <c:pt idx="575">
                  <c:v>39417</c:v>
                </c:pt>
                <c:pt idx="576">
                  <c:v>39448</c:v>
                </c:pt>
                <c:pt idx="577">
                  <c:v>39479</c:v>
                </c:pt>
                <c:pt idx="578">
                  <c:v>39508</c:v>
                </c:pt>
                <c:pt idx="579">
                  <c:v>39539</c:v>
                </c:pt>
                <c:pt idx="580">
                  <c:v>39569</c:v>
                </c:pt>
                <c:pt idx="581">
                  <c:v>39600</c:v>
                </c:pt>
                <c:pt idx="582">
                  <c:v>39630</c:v>
                </c:pt>
                <c:pt idx="583">
                  <c:v>39661</c:v>
                </c:pt>
                <c:pt idx="584">
                  <c:v>39692</c:v>
                </c:pt>
                <c:pt idx="585">
                  <c:v>39722</c:v>
                </c:pt>
                <c:pt idx="586">
                  <c:v>39753</c:v>
                </c:pt>
                <c:pt idx="587">
                  <c:v>39783</c:v>
                </c:pt>
                <c:pt idx="588">
                  <c:v>39814</c:v>
                </c:pt>
                <c:pt idx="589">
                  <c:v>39845</c:v>
                </c:pt>
                <c:pt idx="590">
                  <c:v>39873</c:v>
                </c:pt>
                <c:pt idx="591">
                  <c:v>39904</c:v>
                </c:pt>
                <c:pt idx="592">
                  <c:v>39934</c:v>
                </c:pt>
                <c:pt idx="593">
                  <c:v>39965</c:v>
                </c:pt>
                <c:pt idx="594">
                  <c:v>39995</c:v>
                </c:pt>
                <c:pt idx="595">
                  <c:v>40026</c:v>
                </c:pt>
                <c:pt idx="596">
                  <c:v>40057</c:v>
                </c:pt>
                <c:pt idx="597">
                  <c:v>40087</c:v>
                </c:pt>
                <c:pt idx="598">
                  <c:v>40118</c:v>
                </c:pt>
                <c:pt idx="599">
                  <c:v>40148</c:v>
                </c:pt>
                <c:pt idx="600">
                  <c:v>40179</c:v>
                </c:pt>
                <c:pt idx="601">
                  <c:v>40210</c:v>
                </c:pt>
                <c:pt idx="602">
                  <c:v>40238</c:v>
                </c:pt>
                <c:pt idx="603">
                  <c:v>40269</c:v>
                </c:pt>
                <c:pt idx="604">
                  <c:v>40299</c:v>
                </c:pt>
                <c:pt idx="605">
                  <c:v>40330</c:v>
                </c:pt>
                <c:pt idx="606">
                  <c:v>40360</c:v>
                </c:pt>
                <c:pt idx="607">
                  <c:v>40391</c:v>
                </c:pt>
                <c:pt idx="608">
                  <c:v>40422</c:v>
                </c:pt>
                <c:pt idx="609">
                  <c:v>40452</c:v>
                </c:pt>
                <c:pt idx="610">
                  <c:v>40483</c:v>
                </c:pt>
                <c:pt idx="611">
                  <c:v>40513</c:v>
                </c:pt>
                <c:pt idx="612">
                  <c:v>40544</c:v>
                </c:pt>
                <c:pt idx="613">
                  <c:v>40575</c:v>
                </c:pt>
                <c:pt idx="614">
                  <c:v>40603</c:v>
                </c:pt>
                <c:pt idx="615">
                  <c:v>40634</c:v>
                </c:pt>
                <c:pt idx="616">
                  <c:v>40664</c:v>
                </c:pt>
                <c:pt idx="617">
                  <c:v>40695</c:v>
                </c:pt>
                <c:pt idx="618">
                  <c:v>40725</c:v>
                </c:pt>
                <c:pt idx="619">
                  <c:v>40756</c:v>
                </c:pt>
                <c:pt idx="620">
                  <c:v>40787</c:v>
                </c:pt>
                <c:pt idx="621">
                  <c:v>40817</c:v>
                </c:pt>
                <c:pt idx="622">
                  <c:v>40848</c:v>
                </c:pt>
                <c:pt idx="623">
                  <c:v>40878</c:v>
                </c:pt>
                <c:pt idx="624">
                  <c:v>40909</c:v>
                </c:pt>
                <c:pt idx="625">
                  <c:v>40940</c:v>
                </c:pt>
                <c:pt idx="626">
                  <c:v>40969</c:v>
                </c:pt>
                <c:pt idx="627">
                  <c:v>41000</c:v>
                </c:pt>
                <c:pt idx="628">
                  <c:v>41030</c:v>
                </c:pt>
                <c:pt idx="629">
                  <c:v>41061</c:v>
                </c:pt>
                <c:pt idx="630">
                  <c:v>41091</c:v>
                </c:pt>
                <c:pt idx="631">
                  <c:v>41122</c:v>
                </c:pt>
                <c:pt idx="632">
                  <c:v>41153</c:v>
                </c:pt>
                <c:pt idx="633">
                  <c:v>41183</c:v>
                </c:pt>
                <c:pt idx="634">
                  <c:v>41214</c:v>
                </c:pt>
                <c:pt idx="635">
                  <c:v>41244</c:v>
                </c:pt>
                <c:pt idx="636">
                  <c:v>41275</c:v>
                </c:pt>
                <c:pt idx="637">
                  <c:v>41306</c:v>
                </c:pt>
                <c:pt idx="638">
                  <c:v>41334</c:v>
                </c:pt>
                <c:pt idx="639">
                  <c:v>41365</c:v>
                </c:pt>
                <c:pt idx="640">
                  <c:v>41395</c:v>
                </c:pt>
                <c:pt idx="641">
                  <c:v>41426</c:v>
                </c:pt>
                <c:pt idx="642">
                  <c:v>41456</c:v>
                </c:pt>
                <c:pt idx="643">
                  <c:v>41487</c:v>
                </c:pt>
                <c:pt idx="644">
                  <c:v>41518</c:v>
                </c:pt>
                <c:pt idx="645">
                  <c:v>41548</c:v>
                </c:pt>
                <c:pt idx="646">
                  <c:v>41579</c:v>
                </c:pt>
                <c:pt idx="647">
                  <c:v>41609</c:v>
                </c:pt>
                <c:pt idx="648">
                  <c:v>41640</c:v>
                </c:pt>
                <c:pt idx="649">
                  <c:v>41671</c:v>
                </c:pt>
                <c:pt idx="650">
                  <c:v>41699</c:v>
                </c:pt>
                <c:pt idx="651">
                  <c:v>41730</c:v>
                </c:pt>
                <c:pt idx="652">
                  <c:v>41760</c:v>
                </c:pt>
                <c:pt idx="653">
                  <c:v>41791</c:v>
                </c:pt>
                <c:pt idx="654">
                  <c:v>41821</c:v>
                </c:pt>
                <c:pt idx="655">
                  <c:v>41852</c:v>
                </c:pt>
                <c:pt idx="656">
                  <c:v>41883</c:v>
                </c:pt>
                <c:pt idx="657">
                  <c:v>41913</c:v>
                </c:pt>
                <c:pt idx="658">
                  <c:v>41944</c:v>
                </c:pt>
                <c:pt idx="659">
                  <c:v>41974</c:v>
                </c:pt>
                <c:pt idx="660">
                  <c:v>42005</c:v>
                </c:pt>
                <c:pt idx="661">
                  <c:v>42036</c:v>
                </c:pt>
                <c:pt idx="662">
                  <c:v>42064</c:v>
                </c:pt>
                <c:pt idx="663">
                  <c:v>42095</c:v>
                </c:pt>
                <c:pt idx="664">
                  <c:v>42125</c:v>
                </c:pt>
                <c:pt idx="665">
                  <c:v>42156</c:v>
                </c:pt>
                <c:pt idx="666">
                  <c:v>42186</c:v>
                </c:pt>
                <c:pt idx="667">
                  <c:v>42217</c:v>
                </c:pt>
                <c:pt idx="668">
                  <c:v>42248</c:v>
                </c:pt>
                <c:pt idx="669">
                  <c:v>42278</c:v>
                </c:pt>
                <c:pt idx="670">
                  <c:v>42309</c:v>
                </c:pt>
                <c:pt idx="671">
                  <c:v>42339</c:v>
                </c:pt>
                <c:pt idx="672">
                  <c:v>42370</c:v>
                </c:pt>
                <c:pt idx="673">
                  <c:v>42401</c:v>
                </c:pt>
                <c:pt idx="674">
                  <c:v>42430</c:v>
                </c:pt>
                <c:pt idx="675">
                  <c:v>42461</c:v>
                </c:pt>
                <c:pt idx="676">
                  <c:v>42491</c:v>
                </c:pt>
                <c:pt idx="677">
                  <c:v>42522</c:v>
                </c:pt>
                <c:pt idx="678">
                  <c:v>42552</c:v>
                </c:pt>
                <c:pt idx="679">
                  <c:v>42583</c:v>
                </c:pt>
                <c:pt idx="680">
                  <c:v>42614</c:v>
                </c:pt>
                <c:pt idx="681">
                  <c:v>42644</c:v>
                </c:pt>
                <c:pt idx="682">
                  <c:v>42675</c:v>
                </c:pt>
                <c:pt idx="683">
                  <c:v>42705</c:v>
                </c:pt>
                <c:pt idx="684">
                  <c:v>42736</c:v>
                </c:pt>
                <c:pt idx="685">
                  <c:v>42767</c:v>
                </c:pt>
                <c:pt idx="686">
                  <c:v>42795</c:v>
                </c:pt>
                <c:pt idx="687">
                  <c:v>42826</c:v>
                </c:pt>
                <c:pt idx="688">
                  <c:v>42856</c:v>
                </c:pt>
                <c:pt idx="689">
                  <c:v>42887</c:v>
                </c:pt>
                <c:pt idx="690">
                  <c:v>42917</c:v>
                </c:pt>
                <c:pt idx="691">
                  <c:v>42948</c:v>
                </c:pt>
                <c:pt idx="692">
                  <c:v>42979</c:v>
                </c:pt>
                <c:pt idx="693">
                  <c:v>43009</c:v>
                </c:pt>
                <c:pt idx="694">
                  <c:v>43040</c:v>
                </c:pt>
                <c:pt idx="695">
                  <c:v>43070</c:v>
                </c:pt>
                <c:pt idx="696">
                  <c:v>43101</c:v>
                </c:pt>
                <c:pt idx="697">
                  <c:v>43132</c:v>
                </c:pt>
                <c:pt idx="698">
                  <c:v>43160</c:v>
                </c:pt>
                <c:pt idx="699">
                  <c:v>43191</c:v>
                </c:pt>
                <c:pt idx="700">
                  <c:v>43221</c:v>
                </c:pt>
                <c:pt idx="701">
                  <c:v>43252</c:v>
                </c:pt>
                <c:pt idx="702">
                  <c:v>43282</c:v>
                </c:pt>
                <c:pt idx="703">
                  <c:v>43313</c:v>
                </c:pt>
                <c:pt idx="704">
                  <c:v>43344</c:v>
                </c:pt>
                <c:pt idx="705">
                  <c:v>43374</c:v>
                </c:pt>
                <c:pt idx="706">
                  <c:v>43405</c:v>
                </c:pt>
                <c:pt idx="707">
                  <c:v>43435</c:v>
                </c:pt>
                <c:pt idx="708">
                  <c:v>43466</c:v>
                </c:pt>
                <c:pt idx="709">
                  <c:v>43497</c:v>
                </c:pt>
                <c:pt idx="710">
                  <c:v>43525</c:v>
                </c:pt>
                <c:pt idx="711">
                  <c:v>43556</c:v>
                </c:pt>
                <c:pt idx="712">
                  <c:v>43586</c:v>
                </c:pt>
                <c:pt idx="713">
                  <c:v>43617</c:v>
                </c:pt>
                <c:pt idx="714">
                  <c:v>43647</c:v>
                </c:pt>
                <c:pt idx="715">
                  <c:v>43678</c:v>
                </c:pt>
                <c:pt idx="716">
                  <c:v>43709</c:v>
                </c:pt>
                <c:pt idx="717">
                  <c:v>43739</c:v>
                </c:pt>
                <c:pt idx="718">
                  <c:v>43770</c:v>
                </c:pt>
                <c:pt idx="719">
                  <c:v>43800</c:v>
                </c:pt>
                <c:pt idx="720">
                  <c:v>43831</c:v>
                </c:pt>
                <c:pt idx="721">
                  <c:v>43862</c:v>
                </c:pt>
                <c:pt idx="722">
                  <c:v>43891</c:v>
                </c:pt>
                <c:pt idx="723">
                  <c:v>43922</c:v>
                </c:pt>
                <c:pt idx="724">
                  <c:v>43952</c:v>
                </c:pt>
                <c:pt idx="725">
                  <c:v>43983</c:v>
                </c:pt>
                <c:pt idx="726">
                  <c:v>44013</c:v>
                </c:pt>
                <c:pt idx="727">
                  <c:v>44044</c:v>
                </c:pt>
                <c:pt idx="728">
                  <c:v>44075</c:v>
                </c:pt>
                <c:pt idx="729">
                  <c:v>44105</c:v>
                </c:pt>
                <c:pt idx="730">
                  <c:v>44136</c:v>
                </c:pt>
                <c:pt idx="731">
                  <c:v>44166</c:v>
                </c:pt>
                <c:pt idx="732">
                  <c:v>44197</c:v>
                </c:pt>
                <c:pt idx="733">
                  <c:v>44228</c:v>
                </c:pt>
                <c:pt idx="734">
                  <c:v>44256</c:v>
                </c:pt>
                <c:pt idx="735">
                  <c:v>44287</c:v>
                </c:pt>
                <c:pt idx="736">
                  <c:v>44317</c:v>
                </c:pt>
                <c:pt idx="737">
                  <c:v>44348</c:v>
                </c:pt>
                <c:pt idx="738">
                  <c:v>44378</c:v>
                </c:pt>
                <c:pt idx="739">
                  <c:v>44409</c:v>
                </c:pt>
                <c:pt idx="740">
                  <c:v>44440</c:v>
                </c:pt>
                <c:pt idx="741">
                  <c:v>44470</c:v>
                </c:pt>
                <c:pt idx="742">
                  <c:v>44501</c:v>
                </c:pt>
                <c:pt idx="743">
                  <c:v>44531</c:v>
                </c:pt>
                <c:pt idx="744">
                  <c:v>44562</c:v>
                </c:pt>
                <c:pt idx="745">
                  <c:v>44593</c:v>
                </c:pt>
                <c:pt idx="746">
                  <c:v>44621</c:v>
                </c:pt>
                <c:pt idx="747">
                  <c:v>44652</c:v>
                </c:pt>
                <c:pt idx="748">
                  <c:v>44682</c:v>
                </c:pt>
                <c:pt idx="749">
                  <c:v>44713</c:v>
                </c:pt>
                <c:pt idx="750">
                  <c:v>44743</c:v>
                </c:pt>
                <c:pt idx="751">
                  <c:v>44774</c:v>
                </c:pt>
                <c:pt idx="752">
                  <c:v>44805</c:v>
                </c:pt>
                <c:pt idx="753">
                  <c:v>44835</c:v>
                </c:pt>
                <c:pt idx="754">
                  <c:v>44866</c:v>
                </c:pt>
                <c:pt idx="755">
                  <c:v>44896</c:v>
                </c:pt>
                <c:pt idx="756">
                  <c:v>44927</c:v>
                </c:pt>
                <c:pt idx="757">
                  <c:v>44958</c:v>
                </c:pt>
                <c:pt idx="758">
                  <c:v>44986</c:v>
                </c:pt>
                <c:pt idx="759">
                  <c:v>45017</c:v>
                </c:pt>
                <c:pt idx="760">
                  <c:v>45047</c:v>
                </c:pt>
                <c:pt idx="761">
                  <c:v>45078</c:v>
                </c:pt>
                <c:pt idx="762">
                  <c:v>45108</c:v>
                </c:pt>
                <c:pt idx="763">
                  <c:v>45139</c:v>
                </c:pt>
                <c:pt idx="764">
                  <c:v>45170</c:v>
                </c:pt>
                <c:pt idx="765">
                  <c:v>45200</c:v>
                </c:pt>
                <c:pt idx="766">
                  <c:v>45231</c:v>
                </c:pt>
                <c:pt idx="767">
                  <c:v>45261</c:v>
                </c:pt>
                <c:pt idx="768">
                  <c:v>45292</c:v>
                </c:pt>
                <c:pt idx="769">
                  <c:v>45323</c:v>
                </c:pt>
                <c:pt idx="770">
                  <c:v>45352</c:v>
                </c:pt>
              </c:numCache>
            </c:numRef>
          </c:cat>
          <c:val>
            <c:numRef>
              <c:f>data!$D$19:$D$789</c:f>
              <c:numCache>
                <c:formatCode>0.00%</c:formatCode>
                <c:ptCount val="771"/>
                <c:pt idx="0">
                  <c:v>1.6948034819308955E-2</c:v>
                </c:pt>
                <c:pt idx="1">
                  <c:v>1.6997167138810054E-2</c:v>
                </c:pt>
                <c:pt idx="2">
                  <c:v>1.6920139574692294E-2</c:v>
                </c:pt>
                <c:pt idx="3">
                  <c:v>1.8595177081280001E-2</c:v>
                </c:pt>
                <c:pt idx="4">
                  <c:v>1.9110790044000847E-2</c:v>
                </c:pt>
                <c:pt idx="5">
                  <c:v>1.6632833475214381E-2</c:v>
                </c:pt>
                <c:pt idx="6">
                  <c:v>1.6336666013200052E-2</c:v>
                </c:pt>
                <c:pt idx="7">
                  <c:v>1.6574225122349295E-2</c:v>
                </c:pt>
                <c:pt idx="8">
                  <c:v>1.451350471851609E-2</c:v>
                </c:pt>
                <c:pt idx="9">
                  <c:v>1.3245033112582849E-2</c:v>
                </c:pt>
                <c:pt idx="10">
                  <c:v>1.6026472878276632E-2</c:v>
                </c:pt>
                <c:pt idx="11">
                  <c:v>1.503564484769937E-2</c:v>
                </c:pt>
                <c:pt idx="12">
                  <c:v>1.582257959924771E-2</c:v>
                </c:pt>
                <c:pt idx="13">
                  <c:v>1.5676621105137123E-2</c:v>
                </c:pt>
                <c:pt idx="14">
                  <c:v>1.4502136475462946E-2</c:v>
                </c:pt>
                <c:pt idx="15">
                  <c:v>1.0256741065668873E-2</c:v>
                </c:pt>
                <c:pt idx="16">
                  <c:v>9.7950766851397919E-3</c:v>
                </c:pt>
                <c:pt idx="17">
                  <c:v>9.7906602254427266E-3</c:v>
                </c:pt>
                <c:pt idx="18">
                  <c:v>1.0158811804796386E-2</c:v>
                </c:pt>
                <c:pt idx="19">
                  <c:v>9.3074009885101283E-3</c:v>
                </c:pt>
                <c:pt idx="20">
                  <c:v>9.8793944059534233E-3</c:v>
                </c:pt>
                <c:pt idx="21">
                  <c:v>8.65051903114189E-3</c:v>
                </c:pt>
                <c:pt idx="22">
                  <c:v>5.3004661855802215E-3</c:v>
                </c:pt>
                <c:pt idx="23">
                  <c:v>5.3632997062955656E-3</c:v>
                </c:pt>
                <c:pt idx="24">
                  <c:v>7.0858601978933677E-3</c:v>
                </c:pt>
                <c:pt idx="25">
                  <c:v>8.8653613113081065E-3</c:v>
                </c:pt>
                <c:pt idx="26">
                  <c:v>1.0784939374601121E-2</c:v>
                </c:pt>
                <c:pt idx="27">
                  <c:v>1.2515165059702404E-2</c:v>
                </c:pt>
                <c:pt idx="28">
                  <c:v>1.2571793235481854E-2</c:v>
                </c:pt>
                <c:pt idx="29">
                  <c:v>1.2757542897237961E-2</c:v>
                </c:pt>
                <c:pt idx="30">
                  <c:v>9.9929985360576179E-3</c:v>
                </c:pt>
                <c:pt idx="31">
                  <c:v>1.0620707199185953E-2</c:v>
                </c:pt>
                <c:pt idx="32">
                  <c:v>1.4420022868758542E-2</c:v>
                </c:pt>
                <c:pt idx="33">
                  <c:v>1.3468013468013407E-2</c:v>
                </c:pt>
                <c:pt idx="34">
                  <c:v>1.4102401219667104E-2</c:v>
                </c:pt>
                <c:pt idx="35">
                  <c:v>1.3463736822050043E-2</c:v>
                </c:pt>
                <c:pt idx="36">
                  <c:v>1.4008620689655249E-2</c:v>
                </c:pt>
                <c:pt idx="37">
                  <c:v>1.2390947022379528E-2</c:v>
                </c:pt>
                <c:pt idx="38">
                  <c:v>1.0227918429193794E-2</c:v>
                </c:pt>
                <c:pt idx="39">
                  <c:v>9.0180992621555767E-3</c:v>
                </c:pt>
                <c:pt idx="40">
                  <c:v>1.0020797882397403E-2</c:v>
                </c:pt>
                <c:pt idx="41">
                  <c:v>1.158909113812423E-2</c:v>
                </c:pt>
                <c:pt idx="42">
                  <c:v>1.4179480715906134E-2</c:v>
                </c:pt>
                <c:pt idx="43">
                  <c:v>1.4096029198917615E-2</c:v>
                </c:pt>
                <c:pt idx="44">
                  <c:v>8.9548500219174265E-3</c:v>
                </c:pt>
                <c:pt idx="45">
                  <c:v>1.1909985582649218E-2</c:v>
                </c:pt>
                <c:pt idx="46">
                  <c:v>1.2653470308193526E-2</c:v>
                </c:pt>
                <c:pt idx="47">
                  <c:v>1.4538162677027344E-2</c:v>
                </c:pt>
                <c:pt idx="48">
                  <c:v>1.4190160655122908E-2</c:v>
                </c:pt>
                <c:pt idx="49">
                  <c:v>1.4549768952166975E-2</c:v>
                </c:pt>
                <c:pt idx="50">
                  <c:v>1.5999000062496105E-2</c:v>
                </c:pt>
                <c:pt idx="51">
                  <c:v>1.6812499999999897E-2</c:v>
                </c:pt>
                <c:pt idx="52">
                  <c:v>1.5287657556470879E-2</c:v>
                </c:pt>
                <c:pt idx="53">
                  <c:v>1.450719133304279E-2</c:v>
                </c:pt>
                <c:pt idx="54">
                  <c:v>1.3794817622568845E-2</c:v>
                </c:pt>
                <c:pt idx="55">
                  <c:v>1.3155445237356789E-2</c:v>
                </c:pt>
                <c:pt idx="56">
                  <c:v>1.4895729890764819E-2</c:v>
                </c:pt>
                <c:pt idx="57">
                  <c:v>1.3566251626091708E-2</c:v>
                </c:pt>
                <c:pt idx="58">
                  <c:v>1.3546950389706769E-2</c:v>
                </c:pt>
                <c:pt idx="59">
                  <c:v>1.3526868437306883E-2</c:v>
                </c:pt>
                <c:pt idx="60">
                  <c:v>1.2512327416173585E-2</c:v>
                </c:pt>
                <c:pt idx="61">
                  <c:v>1.1509817197021155E-2</c:v>
                </c:pt>
                <c:pt idx="62">
                  <c:v>1.2179368887248465E-2</c:v>
                </c:pt>
                <c:pt idx="63">
                  <c:v>1.3030917696232214E-2</c:v>
                </c:pt>
                <c:pt idx="64">
                  <c:v>1.5180382275213455E-2</c:v>
                </c:pt>
                <c:pt idx="65">
                  <c:v>1.669326132318627E-2</c:v>
                </c:pt>
                <c:pt idx="66">
                  <c:v>1.6120134845234224E-2</c:v>
                </c:pt>
                <c:pt idx="67">
                  <c:v>1.5618300973846866E-2</c:v>
                </c:pt>
                <c:pt idx="68">
                  <c:v>1.4554794520547976E-2</c:v>
                </c:pt>
                <c:pt idx="69">
                  <c:v>1.4240312920180909E-2</c:v>
                </c:pt>
                <c:pt idx="70">
                  <c:v>1.452548062252057E-2</c:v>
                </c:pt>
                <c:pt idx="71">
                  <c:v>1.6698153452373798E-2</c:v>
                </c:pt>
                <c:pt idx="72">
                  <c:v>1.6801607110245254E-2</c:v>
                </c:pt>
                <c:pt idx="73">
                  <c:v>2.0567116952658893E-2</c:v>
                </c:pt>
                <c:pt idx="74">
                  <c:v>2.1756305074445592E-2</c:v>
                </c:pt>
                <c:pt idx="75">
                  <c:v>2.3663612644863496E-2</c:v>
                </c:pt>
                <c:pt idx="76">
                  <c:v>2.2641966339750574E-2</c:v>
                </c:pt>
                <c:pt idx="77">
                  <c:v>2.2214173608596122E-2</c:v>
                </c:pt>
                <c:pt idx="78">
                  <c:v>2.3464832911086919E-2</c:v>
                </c:pt>
                <c:pt idx="79">
                  <c:v>2.7137860330478825E-2</c:v>
                </c:pt>
                <c:pt idx="80">
                  <c:v>2.9897528631705805E-2</c:v>
                </c:pt>
                <c:pt idx="81">
                  <c:v>3.2298885206387462E-2</c:v>
                </c:pt>
                <c:pt idx="82">
                  <c:v>3.2064007700174368E-2</c:v>
                </c:pt>
                <c:pt idx="83">
                  <c:v>3.0510100101900139E-2</c:v>
                </c:pt>
                <c:pt idx="84">
                  <c:v>2.9336047416631761E-2</c:v>
                </c:pt>
                <c:pt idx="85">
                  <c:v>2.6293823038397557E-2</c:v>
                </c:pt>
                <c:pt idx="86">
                  <c:v>2.4326414084339554E-2</c:v>
                </c:pt>
                <c:pt idx="87">
                  <c:v>2.2523857506964839E-2</c:v>
                </c:pt>
                <c:pt idx="88">
                  <c:v>2.3206251479990447E-2</c:v>
                </c:pt>
                <c:pt idx="89">
                  <c:v>2.3916381244832641E-2</c:v>
                </c:pt>
                <c:pt idx="90">
                  <c:v>2.5402251429245126E-2</c:v>
                </c:pt>
                <c:pt idx="91">
                  <c:v>2.4659464537341469E-2</c:v>
                </c:pt>
                <c:pt idx="92">
                  <c:v>2.4523001287603874E-2</c:v>
                </c:pt>
                <c:pt idx="93">
                  <c:v>2.4692078687758912E-2</c:v>
                </c:pt>
                <c:pt idx="94">
                  <c:v>2.6579622289577998E-2</c:v>
                </c:pt>
                <c:pt idx="95">
                  <c:v>2.6058631921824116E-2</c:v>
                </c:pt>
                <c:pt idx="96">
                  <c:v>3.0768335950677628E-2</c:v>
                </c:pt>
                <c:pt idx="97">
                  <c:v>3.3753558357055624E-2</c:v>
                </c:pt>
                <c:pt idx="98">
                  <c:v>3.6581117175705335E-2</c:v>
                </c:pt>
                <c:pt idx="99">
                  <c:v>3.8084748710219607E-2</c:v>
                </c:pt>
                <c:pt idx="100">
                  <c:v>3.9921314510529937E-2</c:v>
                </c:pt>
                <c:pt idx="101">
                  <c:v>3.9967702866370747E-2</c:v>
                </c:pt>
                <c:pt idx="102">
                  <c:v>3.9602253132543952E-2</c:v>
                </c:pt>
                <c:pt idx="103">
                  <c:v>4.0625716250286548E-2</c:v>
                </c:pt>
                <c:pt idx="104">
                  <c:v>4.1073978863181981E-2</c:v>
                </c:pt>
                <c:pt idx="105">
                  <c:v>4.2725304773840733E-2</c:v>
                </c:pt>
                <c:pt idx="106">
                  <c:v>4.2811719282307648E-2</c:v>
                </c:pt>
                <c:pt idx="107">
                  <c:v>4.331065759637176E-2</c:v>
                </c:pt>
                <c:pt idx="108">
                  <c:v>4.2545988037467453E-2</c:v>
                </c:pt>
                <c:pt idx="109">
                  <c:v>4.0968865909857266E-2</c:v>
                </c:pt>
                <c:pt idx="110">
                  <c:v>4.2460228545821099E-2</c:v>
                </c:pt>
                <c:pt idx="111">
                  <c:v>4.3779316506589172E-2</c:v>
                </c:pt>
                <c:pt idx="112">
                  <c:v>4.4119283409369103E-2</c:v>
                </c:pt>
                <c:pt idx="113">
                  <c:v>4.5807453416149002E-2</c:v>
                </c:pt>
                <c:pt idx="114">
                  <c:v>4.7216232653286783E-2</c:v>
                </c:pt>
                <c:pt idx="115">
                  <c:v>4.5812455261273977E-2</c:v>
                </c:pt>
                <c:pt idx="116">
                  <c:v>4.6532045654082532E-2</c:v>
                </c:pt>
                <c:pt idx="117">
                  <c:v>4.5509178321678334E-2</c:v>
                </c:pt>
                <c:pt idx="118">
                  <c:v>4.649896547969079E-2</c:v>
                </c:pt>
                <c:pt idx="119">
                  <c:v>4.9119756574657725E-2</c:v>
                </c:pt>
                <c:pt idx="120">
                  <c:v>4.8765966659449989E-2</c:v>
                </c:pt>
                <c:pt idx="121">
                  <c:v>5.0261836635534296E-2</c:v>
                </c:pt>
                <c:pt idx="122">
                  <c:v>4.7931219774314915E-2</c:v>
                </c:pt>
                <c:pt idx="123">
                  <c:v>4.8630430130537139E-2</c:v>
                </c:pt>
                <c:pt idx="124">
                  <c:v>4.7743379336068648E-2</c:v>
                </c:pt>
                <c:pt idx="125">
                  <c:v>4.539187612684259E-2</c:v>
                </c:pt>
                <c:pt idx="126">
                  <c:v>4.4612216884008404E-2</c:v>
                </c:pt>
                <c:pt idx="127">
                  <c:v>4.4490075290896769E-2</c:v>
                </c:pt>
                <c:pt idx="128">
                  <c:v>4.4830117449664364E-2</c:v>
                </c:pt>
                <c:pt idx="129">
                  <c:v>4.6454512201494547E-2</c:v>
                </c:pt>
                <c:pt idx="130">
                  <c:v>4.6045785639958536E-2</c:v>
                </c:pt>
                <c:pt idx="131">
                  <c:v>4.5887714936813762E-2</c:v>
                </c:pt>
                <c:pt idx="132">
                  <c:v>4.4382515353253771E-2</c:v>
                </c:pt>
                <c:pt idx="133">
                  <c:v>4.328158733422427E-2</c:v>
                </c:pt>
                <c:pt idx="134">
                  <c:v>4.4149318018664729E-2</c:v>
                </c:pt>
                <c:pt idx="135">
                  <c:v>4.295699199020464E-2</c:v>
                </c:pt>
                <c:pt idx="136">
                  <c:v>4.3991252606418119E-2</c:v>
                </c:pt>
                <c:pt idx="137">
                  <c:v>4.5906462412498739E-2</c:v>
                </c:pt>
                <c:pt idx="138">
                  <c:v>4.5234003841099657E-2</c:v>
                </c:pt>
                <c:pt idx="139">
                  <c:v>4.5518701482004209E-2</c:v>
                </c:pt>
                <c:pt idx="140">
                  <c:v>4.2404777437647256E-2</c:v>
                </c:pt>
                <c:pt idx="141">
                  <c:v>3.8849495655647548E-2</c:v>
                </c:pt>
                <c:pt idx="142">
                  <c:v>3.6906242228301522E-2</c:v>
                </c:pt>
                <c:pt idx="143">
                  <c:v>3.6396949588986871E-2</c:v>
                </c:pt>
                <c:pt idx="144">
                  <c:v>3.8444433463458161E-2</c:v>
                </c:pt>
                <c:pt idx="145">
                  <c:v>3.9515175404020386E-2</c:v>
                </c:pt>
                <c:pt idx="146">
                  <c:v>3.7568138290035913E-2</c:v>
                </c:pt>
                <c:pt idx="147">
                  <c:v>3.5073130166805244E-2</c:v>
                </c:pt>
                <c:pt idx="148">
                  <c:v>3.3076773187841191E-2</c:v>
                </c:pt>
                <c:pt idx="149">
                  <c:v>3.006935350889961E-2</c:v>
                </c:pt>
                <c:pt idx="150">
                  <c:v>3.0656157826023822E-2</c:v>
                </c:pt>
                <c:pt idx="151">
                  <c:v>3.066390241550554E-2</c:v>
                </c:pt>
                <c:pt idx="152">
                  <c:v>3.3747352204891223E-2</c:v>
                </c:pt>
                <c:pt idx="153">
                  <c:v>3.3310901749663557E-2</c:v>
                </c:pt>
                <c:pt idx="154">
                  <c:v>3.4249532306806607E-2</c:v>
                </c:pt>
                <c:pt idx="155">
                  <c:v>3.3494194658129972E-2</c:v>
                </c:pt>
                <c:pt idx="156">
                  <c:v>3.2357839638353481E-2</c:v>
                </c:pt>
                <c:pt idx="157">
                  <c:v>3.3699876765570291E-2</c:v>
                </c:pt>
                <c:pt idx="158">
                  <c:v>3.9568345323740983E-2</c:v>
                </c:pt>
                <c:pt idx="159">
                  <c:v>4.5699432892249536E-2</c:v>
                </c:pt>
                <c:pt idx="160">
                  <c:v>4.8521714528221738E-2</c:v>
                </c:pt>
                <c:pt idx="161">
                  <c:v>5.2921512312255725E-2</c:v>
                </c:pt>
                <c:pt idx="162">
                  <c:v>5.2967393854093325E-2</c:v>
                </c:pt>
                <c:pt idx="163">
                  <c:v>6.2029283809702074E-2</c:v>
                </c:pt>
                <c:pt idx="164">
                  <c:v>6.1472546919387083E-2</c:v>
                </c:pt>
                <c:pt idx="165">
                  <c:v>6.6288319300367604E-2</c:v>
                </c:pt>
                <c:pt idx="166">
                  <c:v>7.1842678910996716E-2</c:v>
                </c:pt>
                <c:pt idx="167">
                  <c:v>7.7207582061951108E-2</c:v>
                </c:pt>
                <c:pt idx="168">
                  <c:v>8.4259045863102067E-2</c:v>
                </c:pt>
                <c:pt idx="169">
                  <c:v>9.1155027740840833E-2</c:v>
                </c:pt>
                <c:pt idx="170">
                  <c:v>9.6020761245674935E-2</c:v>
                </c:pt>
                <c:pt idx="171">
                  <c:v>9.5629773579789301E-2</c:v>
                </c:pt>
                <c:pt idx="172">
                  <c:v>0.10100737542723515</c:v>
                </c:pt>
                <c:pt idx="173">
                  <c:v>0.10405580646603774</c:v>
                </c:pt>
                <c:pt idx="174">
                  <c:v>0.10818036000712894</c:v>
                </c:pt>
                <c:pt idx="175">
                  <c:v>0.10699026560366476</c:v>
                </c:pt>
                <c:pt idx="176">
                  <c:v>0.11407010924406613</c:v>
                </c:pt>
                <c:pt idx="177">
                  <c:v>0.11574033679434592</c:v>
                </c:pt>
                <c:pt idx="178">
                  <c:v>0.11497187364777162</c:v>
                </c:pt>
                <c:pt idx="179">
                  <c:v>0.11463519313304715</c:v>
                </c:pt>
                <c:pt idx="180">
                  <c:v>0.11091272371721295</c:v>
                </c:pt>
                <c:pt idx="181">
                  <c:v>0.10408875068285917</c:v>
                </c:pt>
                <c:pt idx="182">
                  <c:v>9.5127321065093584E-2</c:v>
                </c:pt>
                <c:pt idx="183">
                  <c:v>9.1119085921709475E-2</c:v>
                </c:pt>
                <c:pt idx="184">
                  <c:v>8.4796993709664203E-2</c:v>
                </c:pt>
                <c:pt idx="185">
                  <c:v>8.2381530984203977E-2</c:v>
                </c:pt>
                <c:pt idx="186">
                  <c:v>8.3668382116436124E-2</c:v>
                </c:pt>
                <c:pt idx="187">
                  <c:v>7.7112844182715135E-2</c:v>
                </c:pt>
                <c:pt idx="188">
                  <c:v>7.1318867404402742E-2</c:v>
                </c:pt>
                <c:pt idx="189">
                  <c:v>6.9872922776148538E-2</c:v>
                </c:pt>
                <c:pt idx="190">
                  <c:v>6.8731323010051693E-2</c:v>
                </c:pt>
                <c:pt idx="191">
                  <c:v>6.6189211043086615E-2</c:v>
                </c:pt>
                <c:pt idx="192">
                  <c:v>6.3638450941374547E-2</c:v>
                </c:pt>
                <c:pt idx="193">
                  <c:v>5.9260105046814227E-2</c:v>
                </c:pt>
                <c:pt idx="194">
                  <c:v>5.7277244623146206E-2</c:v>
                </c:pt>
                <c:pt idx="195">
                  <c:v>5.610161802510194E-2</c:v>
                </c:pt>
                <c:pt idx="196">
                  <c:v>5.6894344453648493E-2</c:v>
                </c:pt>
                <c:pt idx="197">
                  <c:v>5.4931896422691251E-2</c:v>
                </c:pt>
                <c:pt idx="198">
                  <c:v>5.127444069305831E-2</c:v>
                </c:pt>
                <c:pt idx="199">
                  <c:v>5.2493535278906434E-2</c:v>
                </c:pt>
                <c:pt idx="200">
                  <c:v>5.3190707248933933E-2</c:v>
                </c:pt>
                <c:pt idx="201">
                  <c:v>5.2591184854908324E-2</c:v>
                </c:pt>
                <c:pt idx="202">
                  <c:v>5.0620960127823356E-2</c:v>
                </c:pt>
                <c:pt idx="203">
                  <c:v>5.0704225352112609E-2</c:v>
                </c:pt>
                <c:pt idx="204">
                  <c:v>5.2815254542183832E-2</c:v>
                </c:pt>
                <c:pt idx="205">
                  <c:v>5.9681649958679195E-2</c:v>
                </c:pt>
                <c:pt idx="206">
                  <c:v>6.3394683026584797E-2</c:v>
                </c:pt>
                <c:pt idx="207">
                  <c:v>6.7153493699885436E-2</c:v>
                </c:pt>
                <c:pt idx="208">
                  <c:v>6.7476575581602471E-2</c:v>
                </c:pt>
                <c:pt idx="209">
                  <c:v>6.8778376844494948E-2</c:v>
                </c:pt>
                <c:pt idx="210">
                  <c:v>6.889006529027708E-2</c:v>
                </c:pt>
                <c:pt idx="211">
                  <c:v>6.7986381664385309E-2</c:v>
                </c:pt>
                <c:pt idx="212">
                  <c:v>6.6036089490768113E-2</c:v>
                </c:pt>
                <c:pt idx="213">
                  <c:v>6.5414395333495357E-2</c:v>
                </c:pt>
                <c:pt idx="214">
                  <c:v>6.6673579427623419E-2</c:v>
                </c:pt>
                <c:pt idx="215">
                  <c:v>6.5889874200866005E-2</c:v>
                </c:pt>
                <c:pt idx="216">
                  <c:v>6.5987766121040181E-2</c:v>
                </c:pt>
                <c:pt idx="217">
                  <c:v>6.2627153126271429E-2</c:v>
                </c:pt>
                <c:pt idx="218">
                  <c:v>6.4170040485830082E-2</c:v>
                </c:pt>
                <c:pt idx="219">
                  <c:v>6.6047229303636046E-2</c:v>
                </c:pt>
                <c:pt idx="220">
                  <c:v>6.8250842706004233E-2</c:v>
                </c:pt>
                <c:pt idx="221">
                  <c:v>6.9231024526235307E-2</c:v>
                </c:pt>
                <c:pt idx="222">
                  <c:v>6.9534783900683461E-2</c:v>
                </c:pt>
                <c:pt idx="223">
                  <c:v>6.9968450111739244E-2</c:v>
                </c:pt>
                <c:pt idx="224">
                  <c:v>7.1996856890285788E-2</c:v>
                </c:pt>
                <c:pt idx="225">
                  <c:v>7.5541795665634792E-2</c:v>
                </c:pt>
                <c:pt idx="226">
                  <c:v>7.5467418424548738E-2</c:v>
                </c:pt>
                <c:pt idx="227">
                  <c:v>7.5263616136209688E-2</c:v>
                </c:pt>
                <c:pt idx="228">
                  <c:v>7.7034045008655516E-2</c:v>
                </c:pt>
                <c:pt idx="229">
                  <c:v>7.7762532307986909E-2</c:v>
                </c:pt>
                <c:pt idx="230">
                  <c:v>7.9195992644727653E-2</c:v>
                </c:pt>
                <c:pt idx="231">
                  <c:v>8.22504011830969E-2</c:v>
                </c:pt>
                <c:pt idx="232">
                  <c:v>8.569732566858268E-2</c:v>
                </c:pt>
                <c:pt idx="233">
                  <c:v>8.7562467020517065E-2</c:v>
                </c:pt>
                <c:pt idx="234">
                  <c:v>8.9895965177661852E-2</c:v>
                </c:pt>
                <c:pt idx="235">
                  <c:v>9.2698958749270588E-2</c:v>
                </c:pt>
                <c:pt idx="236">
                  <c:v>9.6115081546637615E-2</c:v>
                </c:pt>
                <c:pt idx="237">
                  <c:v>9.6324576553646679E-2</c:v>
                </c:pt>
                <c:pt idx="238">
                  <c:v>9.7710153660741206E-2</c:v>
                </c:pt>
                <c:pt idx="239">
                  <c:v>0.10178437546858587</c:v>
                </c:pt>
                <c:pt idx="240">
                  <c:v>0.10497961127481625</c:v>
                </c:pt>
                <c:pt idx="241">
                  <c:v>0.11102558029369969</c:v>
                </c:pt>
                <c:pt idx="242">
                  <c:v>0.11595182138660398</c:v>
                </c:pt>
                <c:pt idx="243">
                  <c:v>0.11019043465619993</c:v>
                </c:pt>
                <c:pt idx="244">
                  <c:v>0.10736381686857932</c:v>
                </c:pt>
                <c:pt idx="245">
                  <c:v>0.10522860893886654</c:v>
                </c:pt>
                <c:pt idx="246">
                  <c:v>0.10539583628381255</c:v>
                </c:pt>
                <c:pt idx="247">
                  <c:v>0.10614195361911438</c:v>
                </c:pt>
                <c:pt idx="248">
                  <c:v>0.10660648109448578</c:v>
                </c:pt>
                <c:pt idx="249">
                  <c:v>0.10643413852191697</c:v>
                </c:pt>
                <c:pt idx="250">
                  <c:v>0.10775944885131628</c:v>
                </c:pt>
                <c:pt idx="251">
                  <c:v>0.10566428046490128</c:v>
                </c:pt>
                <c:pt idx="252">
                  <c:v>0.10470315698739352</c:v>
                </c:pt>
                <c:pt idx="253">
                  <c:v>0.10392794329265032</c:v>
                </c:pt>
                <c:pt idx="254">
                  <c:v>9.8138836970542487E-2</c:v>
                </c:pt>
                <c:pt idx="255">
                  <c:v>9.7210946706821844E-2</c:v>
                </c:pt>
                <c:pt idx="256">
                  <c:v>9.3628189803024897E-2</c:v>
                </c:pt>
                <c:pt idx="257">
                  <c:v>9.1103938024531983E-2</c:v>
                </c:pt>
                <c:pt idx="258">
                  <c:v>8.9222569569005206E-2</c:v>
                </c:pt>
                <c:pt idx="259">
                  <c:v>8.6986353586948173E-2</c:v>
                </c:pt>
                <c:pt idx="260">
                  <c:v>8.3545259977338526E-2</c:v>
                </c:pt>
                <c:pt idx="261">
                  <c:v>7.9809157445107859E-2</c:v>
                </c:pt>
                <c:pt idx="262">
                  <c:v>7.6835402264674446E-2</c:v>
                </c:pt>
                <c:pt idx="263">
                  <c:v>7.3188744737943345E-2</c:v>
                </c:pt>
                <c:pt idx="264">
                  <c:v>6.9298480895369607E-2</c:v>
                </c:pt>
                <c:pt idx="265">
                  <c:v>6.1772799691015345E-2</c:v>
                </c:pt>
                <c:pt idx="266">
                  <c:v>5.712573414838773E-2</c:v>
                </c:pt>
                <c:pt idx="267">
                  <c:v>5.3058691553094395E-2</c:v>
                </c:pt>
                <c:pt idx="268">
                  <c:v>5.4580016633004602E-2</c:v>
                </c:pt>
                <c:pt idx="269">
                  <c:v>5.800771542849037E-2</c:v>
                </c:pt>
                <c:pt idx="270">
                  <c:v>5.7894984473510824E-2</c:v>
                </c:pt>
                <c:pt idx="271">
                  <c:v>5.4565857764062198E-2</c:v>
                </c:pt>
                <c:pt idx="272">
                  <c:v>5.1123556340482823E-2</c:v>
                </c:pt>
                <c:pt idx="273">
                  <c:v>5.2257795873045243E-2</c:v>
                </c:pt>
                <c:pt idx="274">
                  <c:v>4.9792913023469998E-2</c:v>
                </c:pt>
                <c:pt idx="275">
                  <c:v>4.8148827820342133E-2</c:v>
                </c:pt>
                <c:pt idx="276">
                  <c:v>4.6815497229379943E-2</c:v>
                </c:pt>
                <c:pt idx="277">
                  <c:v>4.5447311583494354E-2</c:v>
                </c:pt>
                <c:pt idx="278">
                  <c:v>4.4106308676130412E-2</c:v>
                </c:pt>
                <c:pt idx="279">
                  <c:v>4.8345421577515868E-2</c:v>
                </c:pt>
                <c:pt idx="280">
                  <c:v>4.5108377270064448E-2</c:v>
                </c:pt>
                <c:pt idx="281">
                  <c:v>4.1450429491768137E-2</c:v>
                </c:pt>
                <c:pt idx="282">
                  <c:v>4.1161689163646153E-2</c:v>
                </c:pt>
                <c:pt idx="283">
                  <c:v>4.238715970559559E-2</c:v>
                </c:pt>
                <c:pt idx="284">
                  <c:v>4.3154334225012914E-2</c:v>
                </c:pt>
                <c:pt idx="285">
                  <c:v>3.9088091102952527E-2</c:v>
                </c:pt>
                <c:pt idx="286">
                  <c:v>3.7436436963001807E-2</c:v>
                </c:pt>
                <c:pt idx="287">
                  <c:v>3.6438841835729763E-2</c:v>
                </c:pt>
                <c:pt idx="288">
                  <c:v>3.6117283143815682E-2</c:v>
                </c:pt>
                <c:pt idx="289">
                  <c:v>4.1318719554627625E-2</c:v>
                </c:pt>
                <c:pt idx="290">
                  <c:v>4.3394218447972532E-2</c:v>
                </c:pt>
                <c:pt idx="291">
                  <c:v>4.2613452100404237E-2</c:v>
                </c:pt>
                <c:pt idx="292">
                  <c:v>4.0983959986202079E-2</c:v>
                </c:pt>
                <c:pt idx="293">
                  <c:v>3.8962991601692476E-2</c:v>
                </c:pt>
                <c:pt idx="294">
                  <c:v>3.6821870995300987E-2</c:v>
                </c:pt>
                <c:pt idx="295">
                  <c:v>3.5580603998298432E-2</c:v>
                </c:pt>
                <c:pt idx="296">
                  <c:v>3.3358058705097005E-2</c:v>
                </c:pt>
                <c:pt idx="297">
                  <c:v>3.4042103036073135E-2</c:v>
                </c:pt>
                <c:pt idx="298">
                  <c:v>3.4036170032958557E-2</c:v>
                </c:pt>
                <c:pt idx="299">
                  <c:v>3.6382448583132776E-2</c:v>
                </c:pt>
                <c:pt idx="300">
                  <c:v>3.7044823816331673E-2</c:v>
                </c:pt>
                <c:pt idx="301">
                  <c:v>3.4896834015537559E-2</c:v>
                </c:pt>
                <c:pt idx="302">
                  <c:v>3.5552965175579265E-2</c:v>
                </c:pt>
                <c:pt idx="303">
                  <c:v>3.3116290643662838E-2</c:v>
                </c:pt>
                <c:pt idx="304">
                  <c:v>3.4254944599772186E-2</c:v>
                </c:pt>
                <c:pt idx="305">
                  <c:v>3.5227719087883358E-2</c:v>
                </c:pt>
                <c:pt idx="306">
                  <c:v>3.4072181938035628E-2</c:v>
                </c:pt>
                <c:pt idx="307">
                  <c:v>3.4317047624915276E-2</c:v>
                </c:pt>
                <c:pt idx="308">
                  <c:v>3.4660267847987036E-2</c:v>
                </c:pt>
                <c:pt idx="309">
                  <c:v>3.3944428530507054E-2</c:v>
                </c:pt>
                <c:pt idx="310">
                  <c:v>3.5490264184868225E-2</c:v>
                </c:pt>
                <c:pt idx="311">
                  <c:v>3.6042460422566647E-2</c:v>
                </c:pt>
                <c:pt idx="312">
                  <c:v>3.5640433037343433E-2</c:v>
                </c:pt>
                <c:pt idx="313">
                  <c:v>3.0854605993340778E-2</c:v>
                </c:pt>
                <c:pt idx="314">
                  <c:v>2.4583408711732924E-2</c:v>
                </c:pt>
                <c:pt idx="315">
                  <c:v>2.1015234539651928E-2</c:v>
                </c:pt>
                <c:pt idx="316">
                  <c:v>2.0464967260057199E-2</c:v>
                </c:pt>
                <c:pt idx="317">
                  <c:v>2.1487768347478786E-2</c:v>
                </c:pt>
                <c:pt idx="318">
                  <c:v>1.9243794573488904E-2</c:v>
                </c:pt>
                <c:pt idx="319">
                  <c:v>1.7155110793424022E-2</c:v>
                </c:pt>
                <c:pt idx="320">
                  <c:v>1.8771432535828358E-2</c:v>
                </c:pt>
                <c:pt idx="321">
                  <c:v>1.8898541547107905E-2</c:v>
                </c:pt>
                <c:pt idx="322">
                  <c:v>1.7758484609313285E-2</c:v>
                </c:pt>
                <c:pt idx="323">
                  <c:v>1.5752212389380515E-2</c:v>
                </c:pt>
                <c:pt idx="324">
                  <c:v>1.5856236786469191E-2</c:v>
                </c:pt>
                <c:pt idx="325">
                  <c:v>1.9418996163182101E-2</c:v>
                </c:pt>
                <c:pt idx="326">
                  <c:v>2.4366318763242578E-2</c:v>
                </c:pt>
                <c:pt idx="327">
                  <c:v>3.0294094519147441E-2</c:v>
                </c:pt>
                <c:pt idx="328">
                  <c:v>3.1023724024253907E-2</c:v>
                </c:pt>
                <c:pt idx="329">
                  <c:v>3.1084436276905603E-2</c:v>
                </c:pt>
                <c:pt idx="330">
                  <c:v>3.3206942381361904E-2</c:v>
                </c:pt>
                <c:pt idx="331">
                  <c:v>3.5995939720465442E-2</c:v>
                </c:pt>
                <c:pt idx="332">
                  <c:v>3.6092302902949625E-2</c:v>
                </c:pt>
                <c:pt idx="333">
                  <c:v>3.7523306401491707E-2</c:v>
                </c:pt>
                <c:pt idx="334">
                  <c:v>3.7630864676231113E-2</c:v>
                </c:pt>
                <c:pt idx="335">
                  <c:v>3.8121236762114874E-2</c:v>
                </c:pt>
                <c:pt idx="336">
                  <c:v>3.7268277642887426E-2</c:v>
                </c:pt>
                <c:pt idx="337">
                  <c:v>3.5179353252938084E-2</c:v>
                </c:pt>
                <c:pt idx="338">
                  <c:v>3.598651702608513E-2</c:v>
                </c:pt>
                <c:pt idx="339">
                  <c:v>3.7150107805911325E-2</c:v>
                </c:pt>
                <c:pt idx="340">
                  <c:v>3.7531879258497991E-2</c:v>
                </c:pt>
                <c:pt idx="341">
                  <c:v>3.8015964809161806E-2</c:v>
                </c:pt>
                <c:pt idx="342">
                  <c:v>4.065225204774614E-2</c:v>
                </c:pt>
                <c:pt idx="343">
                  <c:v>3.9625414531202718E-2</c:v>
                </c:pt>
                <c:pt idx="344">
                  <c:v>4.1182325214550008E-2</c:v>
                </c:pt>
                <c:pt idx="345">
                  <c:v>4.127667540247093E-2</c:v>
                </c:pt>
                <c:pt idx="346">
                  <c:v>4.1721940920386391E-2</c:v>
                </c:pt>
                <c:pt idx="347">
                  <c:v>4.304364043267439E-2</c:v>
                </c:pt>
                <c:pt idx="348">
                  <c:v>4.4344950583339537E-2</c:v>
                </c:pt>
                <c:pt idx="349">
                  <c:v>4.6264005342435244E-2</c:v>
                </c:pt>
                <c:pt idx="350">
                  <c:v>4.6567947793614728E-2</c:v>
                </c:pt>
                <c:pt idx="351">
                  <c:v>4.843991463683861E-2</c:v>
                </c:pt>
                <c:pt idx="352">
                  <c:v>4.9216714972300624E-2</c:v>
                </c:pt>
                <c:pt idx="353">
                  <c:v>4.7053666021261931E-2</c:v>
                </c:pt>
                <c:pt idx="354">
                  <c:v>4.4481204100923488E-2</c:v>
                </c:pt>
                <c:pt idx="355">
                  <c:v>4.1522428636157738E-2</c:v>
                </c:pt>
                <c:pt idx="356">
                  <c:v>3.8777865954837232E-2</c:v>
                </c:pt>
                <c:pt idx="357">
                  <c:v>3.9442696629213625E-2</c:v>
                </c:pt>
                <c:pt idx="358">
                  <c:v>3.9297628869677581E-2</c:v>
                </c:pt>
                <c:pt idx="359">
                  <c:v>3.9068087541124452E-2</c:v>
                </c:pt>
                <c:pt idx="360">
                  <c:v>4.1590322867562035E-2</c:v>
                </c:pt>
                <c:pt idx="361">
                  <c:v>4.271125137406484E-2</c:v>
                </c:pt>
                <c:pt idx="362">
                  <c:v>4.2764784851268223E-2</c:v>
                </c:pt>
                <c:pt idx="363">
                  <c:v>3.8042429240730646E-2</c:v>
                </c:pt>
                <c:pt idx="364">
                  <c:v>3.6592828295190172E-2</c:v>
                </c:pt>
                <c:pt idx="365">
                  <c:v>3.8903038972820214E-2</c:v>
                </c:pt>
                <c:pt idx="366">
                  <c:v>3.8984319253728694E-2</c:v>
                </c:pt>
                <c:pt idx="367">
                  <c:v>4.5766192183203991E-2</c:v>
                </c:pt>
                <c:pt idx="368">
                  <c:v>4.9848942598187396E-2</c:v>
                </c:pt>
                <c:pt idx="369">
                  <c:v>5.1747695394247506E-2</c:v>
                </c:pt>
                <c:pt idx="370">
                  <c:v>5.0789541806885774E-2</c:v>
                </c:pt>
                <c:pt idx="371">
                  <c:v>4.8732641577616143E-2</c:v>
                </c:pt>
                <c:pt idx="372">
                  <c:v>4.4814100046112193E-2</c:v>
                </c:pt>
                <c:pt idx="373">
                  <c:v>4.0757681386135225E-2</c:v>
                </c:pt>
                <c:pt idx="374">
                  <c:v>3.7064015042433729E-2</c:v>
                </c:pt>
                <c:pt idx="375">
                  <c:v>3.6766570312896318E-2</c:v>
                </c:pt>
                <c:pt idx="376">
                  <c:v>3.8724911452184152E-2</c:v>
                </c:pt>
                <c:pt idx="377">
                  <c:v>3.5901397098334176E-2</c:v>
                </c:pt>
                <c:pt idx="378">
                  <c:v>3.4975460225464383E-2</c:v>
                </c:pt>
                <c:pt idx="379">
                  <c:v>3.0534478168264156E-2</c:v>
                </c:pt>
                <c:pt idx="380">
                  <c:v>2.7768130323327478E-2</c:v>
                </c:pt>
                <c:pt idx="381">
                  <c:v>2.3827925868675104E-2</c:v>
                </c:pt>
                <c:pt idx="382">
                  <c:v>2.478320851399296E-2</c:v>
                </c:pt>
                <c:pt idx="383">
                  <c:v>2.6384444991385703E-2</c:v>
                </c:pt>
                <c:pt idx="384">
                  <c:v>2.388152410219524E-2</c:v>
                </c:pt>
                <c:pt idx="385">
                  <c:v>2.5960658737419928E-2</c:v>
                </c:pt>
                <c:pt idx="386">
                  <c:v>2.8225608859705043E-2</c:v>
                </c:pt>
                <c:pt idx="387">
                  <c:v>2.9136502967455735E-2</c:v>
                </c:pt>
                <c:pt idx="388">
                  <c:v>2.6255967265287561E-2</c:v>
                </c:pt>
                <c:pt idx="389">
                  <c:v>2.6341384341060037E-2</c:v>
                </c:pt>
                <c:pt idx="390">
                  <c:v>2.8112709793322255E-2</c:v>
                </c:pt>
                <c:pt idx="391">
                  <c:v>2.7094669874537791E-2</c:v>
                </c:pt>
                <c:pt idx="392">
                  <c:v>2.5247811534500508E-2</c:v>
                </c:pt>
                <c:pt idx="393">
                  <c:v>2.6951493735946075E-2</c:v>
                </c:pt>
                <c:pt idx="394">
                  <c:v>2.671602801416717E-2</c:v>
                </c:pt>
                <c:pt idx="395">
                  <c:v>2.5945997793870967E-2</c:v>
                </c:pt>
                <c:pt idx="396">
                  <c:v>2.7044286216034941E-2</c:v>
                </c:pt>
                <c:pt idx="397">
                  <c:v>2.5988502635476252E-2</c:v>
                </c:pt>
                <c:pt idx="398">
                  <c:v>2.5608031898838979E-2</c:v>
                </c:pt>
                <c:pt idx="399">
                  <c:v>2.557074731855713E-2</c:v>
                </c:pt>
                <c:pt idx="400">
                  <c:v>2.7372118412100743E-2</c:v>
                </c:pt>
                <c:pt idx="401">
                  <c:v>2.5902234857458684E-2</c:v>
                </c:pt>
                <c:pt idx="402">
                  <c:v>2.4164095459983548E-2</c:v>
                </c:pt>
                <c:pt idx="403">
                  <c:v>2.4540552437548158E-2</c:v>
                </c:pt>
                <c:pt idx="404">
                  <c:v>2.3935460581043122E-2</c:v>
                </c:pt>
                <c:pt idx="405">
                  <c:v>2.3538427851981458E-2</c:v>
                </c:pt>
                <c:pt idx="406">
                  <c:v>2.3460914085914109E-2</c:v>
                </c:pt>
                <c:pt idx="407">
                  <c:v>2.1908501620543364E-2</c:v>
                </c:pt>
                <c:pt idx="408">
                  <c:v>1.9772430516694639E-2</c:v>
                </c:pt>
                <c:pt idx="409">
                  <c:v>2.0596315323844872E-2</c:v>
                </c:pt>
                <c:pt idx="410">
                  <c:v>2.1313176685614943E-2</c:v>
                </c:pt>
                <c:pt idx="411">
                  <c:v>1.980442741723687E-2</c:v>
                </c:pt>
                <c:pt idx="412">
                  <c:v>1.8141776908505713E-2</c:v>
                </c:pt>
                <c:pt idx="413">
                  <c:v>2.0275575398352785E-2</c:v>
                </c:pt>
                <c:pt idx="414">
                  <c:v>2.1857083570297586E-2</c:v>
                </c:pt>
                <c:pt idx="415">
                  <c:v>2.2464324075494924E-2</c:v>
                </c:pt>
                <c:pt idx="416">
                  <c:v>2.2532879610043244E-2</c:v>
                </c:pt>
                <c:pt idx="417">
                  <c:v>2.1056491908989505E-2</c:v>
                </c:pt>
                <c:pt idx="418">
                  <c:v>2.1062424695349691E-2</c:v>
                </c:pt>
                <c:pt idx="419">
                  <c:v>2.1484553688512209E-2</c:v>
                </c:pt>
                <c:pt idx="420">
                  <c:v>2.3215047862935156E-2</c:v>
                </c:pt>
                <c:pt idx="421">
                  <c:v>2.2659529168440828E-2</c:v>
                </c:pt>
                <c:pt idx="422">
                  <c:v>2.1732866220786518E-2</c:v>
                </c:pt>
                <c:pt idx="423">
                  <c:v>2.320684692872832E-2</c:v>
                </c:pt>
                <c:pt idx="424">
                  <c:v>2.3294156796902055E-2</c:v>
                </c:pt>
                <c:pt idx="425">
                  <c:v>2.1804080154514516E-2</c:v>
                </c:pt>
                <c:pt idx="426">
                  <c:v>1.9870338893819506E-2</c:v>
                </c:pt>
                <c:pt idx="427">
                  <c:v>1.9719662634690938E-2</c:v>
                </c:pt>
                <c:pt idx="428">
                  <c:v>1.929303831624396E-2</c:v>
                </c:pt>
                <c:pt idx="429">
                  <c:v>2.0203229523652944E-2</c:v>
                </c:pt>
                <c:pt idx="430">
                  <c:v>1.8238035490231175E-2</c:v>
                </c:pt>
                <c:pt idx="431">
                  <c:v>1.9539938200653806E-2</c:v>
                </c:pt>
                <c:pt idx="432">
                  <c:v>1.9738704247173278E-2</c:v>
                </c:pt>
                <c:pt idx="433">
                  <c:v>1.9540195699372598E-2</c:v>
                </c:pt>
                <c:pt idx="434">
                  <c:v>2.0736232744544836E-2</c:v>
                </c:pt>
                <c:pt idx="435">
                  <c:v>2.1111226257272797E-2</c:v>
                </c:pt>
                <c:pt idx="436">
                  <c:v>2.1300498144890767E-2</c:v>
                </c:pt>
                <c:pt idx="437">
                  <c:v>2.0290325915205853E-2</c:v>
                </c:pt>
                <c:pt idx="438">
                  <c:v>2.1164567416890101E-2</c:v>
                </c:pt>
                <c:pt idx="439">
                  <c:v>1.9941720138929808E-2</c:v>
                </c:pt>
                <c:pt idx="440">
                  <c:v>2.2119273475990742E-2</c:v>
                </c:pt>
                <c:pt idx="441">
                  <c:v>2.2560912998195626E-2</c:v>
                </c:pt>
                <c:pt idx="442">
                  <c:v>2.4409922398744399E-2</c:v>
                </c:pt>
                <c:pt idx="443">
                  <c:v>2.3631039531478937E-2</c:v>
                </c:pt>
                <c:pt idx="444">
                  <c:v>2.2687430608309356E-2</c:v>
                </c:pt>
                <c:pt idx="445">
                  <c:v>2.320595099183187E-2</c:v>
                </c:pt>
                <c:pt idx="446">
                  <c:v>2.1202030043480091E-2</c:v>
                </c:pt>
                <c:pt idx="447">
                  <c:v>1.9152421962217003E-2</c:v>
                </c:pt>
                <c:pt idx="448">
                  <c:v>1.6933943148266017E-2</c:v>
                </c:pt>
                <c:pt idx="449">
                  <c:v>1.8251291774616263E-2</c:v>
                </c:pt>
                <c:pt idx="450">
                  <c:v>1.6710718257579193E-2</c:v>
                </c:pt>
                <c:pt idx="451">
                  <c:v>1.6550510078928937E-2</c:v>
                </c:pt>
                <c:pt idx="452">
                  <c:v>1.6129728485302142E-2</c:v>
                </c:pt>
                <c:pt idx="453">
                  <c:v>1.4388386004676512E-2</c:v>
                </c:pt>
                <c:pt idx="454">
                  <c:v>1.2644451763492937E-2</c:v>
                </c:pt>
                <c:pt idx="455">
                  <c:v>1.1256686786623504E-2</c:v>
                </c:pt>
                <c:pt idx="456">
                  <c:v>1.0442111277765953E-2</c:v>
                </c:pt>
                <c:pt idx="457">
                  <c:v>7.8117204316403566E-3</c:v>
                </c:pt>
                <c:pt idx="458">
                  <c:v>6.9063723745104166E-3</c:v>
                </c:pt>
                <c:pt idx="459">
                  <c:v>7.1698864767975046E-3</c:v>
                </c:pt>
                <c:pt idx="460">
                  <c:v>9.0091372292275818E-3</c:v>
                </c:pt>
                <c:pt idx="461">
                  <c:v>6.8654764612234853E-3</c:v>
                </c:pt>
                <c:pt idx="462">
                  <c:v>8.7507458021991447E-3</c:v>
                </c:pt>
                <c:pt idx="463">
                  <c:v>9.3399574166075361E-3</c:v>
                </c:pt>
                <c:pt idx="464">
                  <c:v>6.3296516567543648E-3</c:v>
                </c:pt>
                <c:pt idx="465">
                  <c:v>7.2264962099783947E-3</c:v>
                </c:pt>
                <c:pt idx="466">
                  <c:v>7.2119463770576875E-3</c:v>
                </c:pt>
                <c:pt idx="467">
                  <c:v>8.4440106929182246E-3</c:v>
                </c:pt>
                <c:pt idx="468">
                  <c:v>9.3587423659804436E-3</c:v>
                </c:pt>
                <c:pt idx="469">
                  <c:v>9.3212068063197595E-3</c:v>
                </c:pt>
                <c:pt idx="470">
                  <c:v>9.9278744166315658E-3</c:v>
                </c:pt>
                <c:pt idx="471">
                  <c:v>1.3545580383626632E-2</c:v>
                </c:pt>
                <c:pt idx="472">
                  <c:v>1.2821778686790353E-2</c:v>
                </c:pt>
                <c:pt idx="473">
                  <c:v>1.3990259052728105E-2</c:v>
                </c:pt>
                <c:pt idx="474">
                  <c:v>1.4181101253344375E-2</c:v>
                </c:pt>
                <c:pt idx="475">
                  <c:v>1.4625639871744367E-2</c:v>
                </c:pt>
                <c:pt idx="476">
                  <c:v>1.8855446269013809E-2</c:v>
                </c:pt>
                <c:pt idx="477">
                  <c:v>1.8336773233365689E-2</c:v>
                </c:pt>
                <c:pt idx="478">
                  <c:v>1.9206469547637051E-2</c:v>
                </c:pt>
                <c:pt idx="479">
                  <c:v>2.0547560941400977E-2</c:v>
                </c:pt>
                <c:pt idx="480">
                  <c:v>2.1891369506148672E-2</c:v>
                </c:pt>
                <c:pt idx="481">
                  <c:v>2.5687379130580945E-2</c:v>
                </c:pt>
                <c:pt idx="482">
                  <c:v>2.930879964151667E-2</c:v>
                </c:pt>
                <c:pt idx="483">
                  <c:v>2.3509901473026895E-2</c:v>
                </c:pt>
                <c:pt idx="484">
                  <c:v>2.3689488050804952E-2</c:v>
                </c:pt>
                <c:pt idx="485">
                  <c:v>2.6842647509258688E-2</c:v>
                </c:pt>
                <c:pt idx="486">
                  <c:v>2.6688143077328919E-2</c:v>
                </c:pt>
                <c:pt idx="487">
                  <c:v>2.4754670954149738E-2</c:v>
                </c:pt>
                <c:pt idx="488">
                  <c:v>2.5480961785462775E-2</c:v>
                </c:pt>
                <c:pt idx="489">
                  <c:v>2.5148561265149194E-2</c:v>
                </c:pt>
                <c:pt idx="490">
                  <c:v>2.5663277956855968E-2</c:v>
                </c:pt>
                <c:pt idx="491">
                  <c:v>2.4847793521432404E-2</c:v>
                </c:pt>
                <c:pt idx="492">
                  <c:v>2.7014432367977514E-2</c:v>
                </c:pt>
                <c:pt idx="493">
                  <c:v>2.5371971963765949E-2</c:v>
                </c:pt>
                <c:pt idx="494">
                  <c:v>2.1087000884293827E-2</c:v>
                </c:pt>
                <c:pt idx="495">
                  <c:v>2.3732367518108921E-2</c:v>
                </c:pt>
                <c:pt idx="496">
                  <c:v>2.5576491395143286E-2</c:v>
                </c:pt>
                <c:pt idx="497">
                  <c:v>2.3917346855763633E-2</c:v>
                </c:pt>
                <c:pt idx="498">
                  <c:v>2.1017325092305805E-2</c:v>
                </c:pt>
                <c:pt idx="499">
                  <c:v>2.0964644142072553E-2</c:v>
                </c:pt>
                <c:pt idx="500">
                  <c:v>1.3130959435436296E-2</c:v>
                </c:pt>
                <c:pt idx="501">
                  <c:v>1.5318816994607021E-2</c:v>
                </c:pt>
                <c:pt idx="502">
                  <c:v>1.3215681534308521E-2</c:v>
                </c:pt>
                <c:pt idx="503">
                  <c:v>1.0620750693969505E-2</c:v>
                </c:pt>
                <c:pt idx="504">
                  <c:v>6.6593711631879327E-3</c:v>
                </c:pt>
                <c:pt idx="505">
                  <c:v>6.7956507834985302E-3</c:v>
                </c:pt>
                <c:pt idx="506">
                  <c:v>9.4330824062354157E-3</c:v>
                </c:pt>
                <c:pt idx="507">
                  <c:v>1.1877053213986466E-2</c:v>
                </c:pt>
                <c:pt idx="508">
                  <c:v>9.8826026397822453E-3</c:v>
                </c:pt>
                <c:pt idx="509">
                  <c:v>9.3620064090680355E-3</c:v>
                </c:pt>
                <c:pt idx="510">
                  <c:v>1.1921635118487872E-2</c:v>
                </c:pt>
                <c:pt idx="511">
                  <c:v>1.402946319749887E-2</c:v>
                </c:pt>
                <c:pt idx="512">
                  <c:v>1.9328166748640685E-2</c:v>
                </c:pt>
                <c:pt idx="513">
                  <c:v>1.7604514385630265E-2</c:v>
                </c:pt>
                <c:pt idx="514">
                  <c:v>1.9299850214074654E-2</c:v>
                </c:pt>
                <c:pt idx="515">
                  <c:v>2.1336730225707701E-2</c:v>
                </c:pt>
                <c:pt idx="516">
                  <c:v>2.3465153584070197E-2</c:v>
                </c:pt>
                <c:pt idx="517">
                  <c:v>2.6046216151830226E-2</c:v>
                </c:pt>
                <c:pt idx="518">
                  <c:v>2.5896545807320148E-2</c:v>
                </c:pt>
                <c:pt idx="519">
                  <c:v>1.9886961093585676E-2</c:v>
                </c:pt>
                <c:pt idx="520">
                  <c:v>1.8048075660055396E-2</c:v>
                </c:pt>
                <c:pt idx="521">
                  <c:v>1.788127254837657E-2</c:v>
                </c:pt>
                <c:pt idx="522">
                  <c:v>1.8627361145654664E-2</c:v>
                </c:pt>
                <c:pt idx="523">
                  <c:v>2.0067151797029004E-2</c:v>
                </c:pt>
                <c:pt idx="524">
                  <c:v>2.1413387931821459E-2</c:v>
                </c:pt>
                <c:pt idx="525">
                  <c:v>1.9682118170812668E-2</c:v>
                </c:pt>
                <c:pt idx="526">
                  <c:v>1.996176703902619E-2</c:v>
                </c:pt>
                <c:pt idx="527">
                  <c:v>2.1228774473502909E-2</c:v>
                </c:pt>
                <c:pt idx="528">
                  <c:v>2.2124065750443789E-2</c:v>
                </c:pt>
                <c:pt idx="529">
                  <c:v>2.000619147124838E-2</c:v>
                </c:pt>
                <c:pt idx="530">
                  <c:v>1.8964297201672586E-2</c:v>
                </c:pt>
                <c:pt idx="531">
                  <c:v>2.2592244145734686E-2</c:v>
                </c:pt>
                <c:pt idx="532">
                  <c:v>2.7095375722543169E-2</c:v>
                </c:pt>
                <c:pt idx="533">
                  <c:v>2.890910965613247E-2</c:v>
                </c:pt>
                <c:pt idx="534">
                  <c:v>2.684537884239746E-2</c:v>
                </c:pt>
                <c:pt idx="535">
                  <c:v>2.3911679196711111E-2</c:v>
                </c:pt>
                <c:pt idx="536">
                  <c:v>2.2739169847937557E-2</c:v>
                </c:pt>
                <c:pt idx="537">
                  <c:v>2.700011489410592E-2</c:v>
                </c:pt>
                <c:pt idx="538">
                  <c:v>2.9656262749897966E-2</c:v>
                </c:pt>
                <c:pt idx="539">
                  <c:v>2.7937154125055708E-2</c:v>
                </c:pt>
                <c:pt idx="540">
                  <c:v>2.5320305668554699E-2</c:v>
                </c:pt>
                <c:pt idx="541">
                  <c:v>2.5987328806100551E-2</c:v>
                </c:pt>
                <c:pt idx="542">
                  <c:v>2.7475094382504839E-2</c:v>
                </c:pt>
                <c:pt idx="543">
                  <c:v>2.8445038187180138E-2</c:v>
                </c:pt>
                <c:pt idx="544">
                  <c:v>2.5689663835988252E-2</c:v>
                </c:pt>
                <c:pt idx="545">
                  <c:v>2.3411957760769653E-2</c:v>
                </c:pt>
                <c:pt idx="546">
                  <c:v>2.6794318252925331E-2</c:v>
                </c:pt>
                <c:pt idx="547">
                  <c:v>3.0408025417156592E-2</c:v>
                </c:pt>
                <c:pt idx="548">
                  <c:v>3.8300209727354373E-2</c:v>
                </c:pt>
                <c:pt idx="549">
                  <c:v>3.5513623707239539E-2</c:v>
                </c:pt>
                <c:pt idx="550">
                  <c:v>2.9384085787166558E-2</c:v>
                </c:pt>
                <c:pt idx="551">
                  <c:v>2.8836276778752667E-2</c:v>
                </c:pt>
                <c:pt idx="552">
                  <c:v>3.2469378422139039E-2</c:v>
                </c:pt>
                <c:pt idx="553">
                  <c:v>3.0222353695212645E-2</c:v>
                </c:pt>
                <c:pt idx="554">
                  <c:v>2.9136712749615823E-2</c:v>
                </c:pt>
                <c:pt idx="555">
                  <c:v>3.102827101944805E-2</c:v>
                </c:pt>
                <c:pt idx="556">
                  <c:v>3.3215348626437491E-2</c:v>
                </c:pt>
                <c:pt idx="557">
                  <c:v>3.5116279069767442E-2</c:v>
                </c:pt>
                <c:pt idx="558">
                  <c:v>3.4273456353752785E-2</c:v>
                </c:pt>
                <c:pt idx="559">
                  <c:v>3.3358825885866361E-2</c:v>
                </c:pt>
                <c:pt idx="560">
                  <c:v>2.0800269321406217E-2</c:v>
                </c:pt>
                <c:pt idx="561">
                  <c:v>1.6769701698577499E-2</c:v>
                </c:pt>
                <c:pt idx="562">
                  <c:v>1.9246731063020883E-2</c:v>
                </c:pt>
                <c:pt idx="563">
                  <c:v>2.2867522344251823E-2</c:v>
                </c:pt>
                <c:pt idx="564">
                  <c:v>2.133263102449301E-2</c:v>
                </c:pt>
                <c:pt idx="565">
                  <c:v>2.389213246554367E-2</c:v>
                </c:pt>
                <c:pt idx="566">
                  <c:v>2.5648986220237591E-2</c:v>
                </c:pt>
                <c:pt idx="567">
                  <c:v>2.3307779164438047E-2</c:v>
                </c:pt>
                <c:pt idx="568">
                  <c:v>2.352983013477794E-2</c:v>
                </c:pt>
                <c:pt idx="569">
                  <c:v>2.3176341212501006E-2</c:v>
                </c:pt>
                <c:pt idx="570">
                  <c:v>2.1247260128685497E-2</c:v>
                </c:pt>
                <c:pt idx="571">
                  <c:v>1.8737151248164441E-2</c:v>
                </c:pt>
                <c:pt idx="572">
                  <c:v>2.5346870509528552E-2</c:v>
                </c:pt>
                <c:pt idx="573">
                  <c:v>3.0884748884323798E-2</c:v>
                </c:pt>
                <c:pt idx="574">
                  <c:v>3.5996270550330056E-2</c:v>
                </c:pt>
                <c:pt idx="575">
                  <c:v>3.4716342082980578E-2</c:v>
                </c:pt>
                <c:pt idx="576">
                  <c:v>3.3874068170097082E-2</c:v>
                </c:pt>
                <c:pt idx="577">
                  <c:v>3.2729227281756534E-2</c:v>
                </c:pt>
                <c:pt idx="578">
                  <c:v>3.1911425710759778E-2</c:v>
                </c:pt>
                <c:pt idx="579">
                  <c:v>3.1395186768258698E-2</c:v>
                </c:pt>
                <c:pt idx="580">
                  <c:v>3.2821439325504409E-2</c:v>
                </c:pt>
                <c:pt idx="581">
                  <c:v>3.8114389395462744E-2</c:v>
                </c:pt>
                <c:pt idx="582">
                  <c:v>4.1356550235976952E-2</c:v>
                </c:pt>
                <c:pt idx="583">
                  <c:v>3.9806273062730657E-2</c:v>
                </c:pt>
                <c:pt idx="584">
                  <c:v>3.6678383532060543E-2</c:v>
                </c:pt>
                <c:pt idx="585">
                  <c:v>2.6718431480336147E-2</c:v>
                </c:pt>
                <c:pt idx="586">
                  <c:v>9.2502933436620083E-3</c:v>
                </c:pt>
                <c:pt idx="587">
                  <c:v>1.2956901254774777E-3</c:v>
                </c:pt>
                <c:pt idx="588">
                  <c:v>-1.1110355304627673E-3</c:v>
                </c:pt>
                <c:pt idx="589">
                  <c:v>-1.3124844425335125E-3</c:v>
                </c:pt>
                <c:pt idx="590">
                  <c:v>-5.2575167823095681E-3</c:v>
                </c:pt>
                <c:pt idx="591">
                  <c:v>-5.6757395916621212E-3</c:v>
                </c:pt>
                <c:pt idx="592">
                  <c:v>-8.8921282798835044E-3</c:v>
                </c:pt>
                <c:pt idx="593">
                  <c:v>-1.018624689681269E-2</c:v>
                </c:pt>
                <c:pt idx="594">
                  <c:v>-1.4660091971854472E-2</c:v>
                </c:pt>
                <c:pt idx="595">
                  <c:v>-1.1001197711041022E-2</c:v>
                </c:pt>
                <c:pt idx="596">
                  <c:v>-1.0227486786264395E-2</c:v>
                </c:pt>
                <c:pt idx="597">
                  <c:v>1.3385238313023962E-4</c:v>
                </c:pt>
                <c:pt idx="598">
                  <c:v>1.4606120122357291E-2</c:v>
                </c:pt>
                <c:pt idx="599">
                  <c:v>2.0897182682921178E-2</c:v>
                </c:pt>
                <c:pt idx="600">
                  <c:v>2.301720615608116E-2</c:v>
                </c:pt>
                <c:pt idx="601">
                  <c:v>2.1163301837627158E-2</c:v>
                </c:pt>
                <c:pt idx="602">
                  <c:v>2.3727160339801934E-2</c:v>
                </c:pt>
                <c:pt idx="603">
                  <c:v>2.2821224304887089E-2</c:v>
                </c:pt>
                <c:pt idx="604">
                  <c:v>2.2084695713170399E-2</c:v>
                </c:pt>
                <c:pt idx="605">
                  <c:v>1.5622188231059875E-2</c:v>
                </c:pt>
                <c:pt idx="606">
                  <c:v>1.6373900721981194E-2</c:v>
                </c:pt>
                <c:pt idx="607">
                  <c:v>1.4823951558645243E-2</c:v>
                </c:pt>
                <c:pt idx="608">
                  <c:v>1.4195512964040979E-2</c:v>
                </c:pt>
                <c:pt idx="609">
                  <c:v>1.3584198610352205E-2</c:v>
                </c:pt>
                <c:pt idx="610">
                  <c:v>1.3071968137772894E-2</c:v>
                </c:pt>
                <c:pt idx="611">
                  <c:v>1.477668197333748E-2</c:v>
                </c:pt>
                <c:pt idx="612">
                  <c:v>1.5598650927487467E-2</c:v>
                </c:pt>
                <c:pt idx="613">
                  <c:v>1.8450307320212023E-2</c:v>
                </c:pt>
                <c:pt idx="614">
                  <c:v>2.1105460830258993E-2</c:v>
                </c:pt>
                <c:pt idx="615">
                  <c:v>2.4880965563060631E-2</c:v>
                </c:pt>
                <c:pt idx="616">
                  <c:v>2.7662471357885243E-2</c:v>
                </c:pt>
                <c:pt idx="617">
                  <c:v>2.7884519551278464E-2</c:v>
                </c:pt>
                <c:pt idx="618">
                  <c:v>2.8756998384562582E-2</c:v>
                </c:pt>
                <c:pt idx="619">
                  <c:v>2.9767297960266115E-2</c:v>
                </c:pt>
                <c:pt idx="620">
                  <c:v>3.0190303779583205E-2</c:v>
                </c:pt>
                <c:pt idx="621">
                  <c:v>2.6936323323907052E-2</c:v>
                </c:pt>
                <c:pt idx="622">
                  <c:v>2.6992598449408156E-2</c:v>
                </c:pt>
                <c:pt idx="623">
                  <c:v>2.5266248849541872E-2</c:v>
                </c:pt>
                <c:pt idx="624">
                  <c:v>2.569312446745764E-2</c:v>
                </c:pt>
                <c:pt idx="625">
                  <c:v>2.5131540246413397E-2</c:v>
                </c:pt>
                <c:pt idx="626">
                  <c:v>2.2980274721697835E-2</c:v>
                </c:pt>
                <c:pt idx="627">
                  <c:v>1.9998487418563693E-2</c:v>
                </c:pt>
                <c:pt idx="628">
                  <c:v>1.5769404769598871E-2</c:v>
                </c:pt>
                <c:pt idx="629">
                  <c:v>1.5460196726963193E-2</c:v>
                </c:pt>
                <c:pt idx="630">
                  <c:v>1.4100261354958565E-2</c:v>
                </c:pt>
                <c:pt idx="631">
                  <c:v>1.5118674621228401E-2</c:v>
                </c:pt>
                <c:pt idx="632">
                  <c:v>1.6779710051753494E-2</c:v>
                </c:pt>
                <c:pt idx="633">
                  <c:v>1.9768774978838444E-2</c:v>
                </c:pt>
                <c:pt idx="634">
                  <c:v>1.6991017964071764E-2</c:v>
                </c:pt>
                <c:pt idx="635">
                  <c:v>1.6243828413875505E-2</c:v>
                </c:pt>
                <c:pt idx="636">
                  <c:v>1.4708075063369241E-2</c:v>
                </c:pt>
                <c:pt idx="637">
                  <c:v>1.6046076681118793E-2</c:v>
                </c:pt>
                <c:pt idx="638">
                  <c:v>1.2769929150227011E-2</c:v>
                </c:pt>
                <c:pt idx="639">
                  <c:v>1.0412253198881505E-2</c:v>
                </c:pt>
                <c:pt idx="640">
                  <c:v>1.2290301372187118E-2</c:v>
                </c:pt>
                <c:pt idx="641">
                  <c:v>1.5055063976064709E-2</c:v>
                </c:pt>
                <c:pt idx="642">
                  <c:v>1.5951128457492025E-2</c:v>
                </c:pt>
                <c:pt idx="643">
                  <c:v>1.4047883304264985E-2</c:v>
                </c:pt>
                <c:pt idx="644">
                  <c:v>1.1412854478201728E-2</c:v>
                </c:pt>
                <c:pt idx="645">
                  <c:v>9.761069199571093E-3</c:v>
                </c:pt>
                <c:pt idx="646">
                  <c:v>1.1954704602088029E-2</c:v>
                </c:pt>
                <c:pt idx="647">
                  <c:v>1.3881001955959427E-2</c:v>
                </c:pt>
                <c:pt idx="648">
                  <c:v>1.4054054054054133E-2</c:v>
                </c:pt>
                <c:pt idx="649">
                  <c:v>1.0939820528374389E-2</c:v>
                </c:pt>
                <c:pt idx="650">
                  <c:v>1.3897034182305701E-2</c:v>
                </c:pt>
                <c:pt idx="651">
                  <c:v>1.6731138157687786E-2</c:v>
                </c:pt>
                <c:pt idx="652">
                  <c:v>1.7661662878033946E-2</c:v>
                </c:pt>
                <c:pt idx="653">
                  <c:v>1.6514586142380772E-2</c:v>
                </c:pt>
                <c:pt idx="654">
                  <c:v>1.6692416903290486E-2</c:v>
                </c:pt>
                <c:pt idx="655">
                  <c:v>1.5062438759980923E-2</c:v>
                </c:pt>
                <c:pt idx="656">
                  <c:v>1.4972493123280861E-2</c:v>
                </c:pt>
                <c:pt idx="657">
                  <c:v>1.3329448612426242E-2</c:v>
                </c:pt>
                <c:pt idx="658">
                  <c:v>1.0857594081832067E-2</c:v>
                </c:pt>
                <c:pt idx="659">
                  <c:v>7.3225880058913617E-3</c:v>
                </c:pt>
                <c:pt idx="660">
                  <c:v>4.1401867224211131E-4</c:v>
                </c:pt>
                <c:pt idx="661">
                  <c:v>1.7070142768467189E-3</c:v>
                </c:pt>
                <c:pt idx="662">
                  <c:v>1.9934927438929329E-3</c:v>
                </c:pt>
                <c:pt idx="663">
                  <c:v>1.1032406404982709E-3</c:v>
                </c:pt>
                <c:pt idx="664">
                  <c:v>1.8528621573490334E-3</c:v>
                </c:pt>
                <c:pt idx="665">
                  <c:v>2.7042867572208973E-3</c:v>
                </c:pt>
                <c:pt idx="666">
                  <c:v>2.197328295222345E-3</c:v>
                </c:pt>
                <c:pt idx="667">
                  <c:v>2.3927130079379744E-3</c:v>
                </c:pt>
                <c:pt idx="668">
                  <c:v>6.5699649944050975E-4</c:v>
                </c:pt>
                <c:pt idx="669">
                  <c:v>9.5498233796109666E-4</c:v>
                </c:pt>
                <c:pt idx="670">
                  <c:v>2.5387754262984341E-3</c:v>
                </c:pt>
                <c:pt idx="671">
                  <c:v>3.4596375617792496E-3</c:v>
                </c:pt>
                <c:pt idx="672">
                  <c:v>8.7114863326918091E-3</c:v>
                </c:pt>
                <c:pt idx="673">
                  <c:v>6.4033049315774804E-3</c:v>
                </c:pt>
                <c:pt idx="674">
                  <c:v>6.8551047336302684E-3</c:v>
                </c:pt>
                <c:pt idx="675">
                  <c:v>9.2590685315261378E-3</c:v>
                </c:pt>
                <c:pt idx="676">
                  <c:v>8.4868535966382552E-3</c:v>
                </c:pt>
                <c:pt idx="677">
                  <c:v>8.2960744903399775E-3</c:v>
                </c:pt>
                <c:pt idx="678">
                  <c:v>7.5508426822394892E-3</c:v>
                </c:pt>
                <c:pt idx="679">
                  <c:v>8.8821046592633124E-3</c:v>
                </c:pt>
                <c:pt idx="680">
                  <c:v>1.2197749212634612E-2</c:v>
                </c:pt>
                <c:pt idx="681">
                  <c:v>1.4270032930845167E-2</c:v>
                </c:pt>
                <c:pt idx="682">
                  <c:v>1.3974040886628902E-2</c:v>
                </c:pt>
                <c:pt idx="683">
                  <c:v>1.6571581021178838E-2</c:v>
                </c:pt>
                <c:pt idx="684">
                  <c:v>2.0052104701731244E-2</c:v>
                </c:pt>
                <c:pt idx="685">
                  <c:v>2.1971368464261953E-2</c:v>
                </c:pt>
                <c:pt idx="686">
                  <c:v>1.9063610209576698E-2</c:v>
                </c:pt>
                <c:pt idx="687">
                  <c:v>1.76747318686028E-2</c:v>
                </c:pt>
                <c:pt idx="688">
                  <c:v>1.557772049759043E-2</c:v>
                </c:pt>
                <c:pt idx="689">
                  <c:v>1.4655479277905004E-2</c:v>
                </c:pt>
                <c:pt idx="690">
                  <c:v>1.4856317748266346E-2</c:v>
                </c:pt>
                <c:pt idx="691">
                  <c:v>1.5719087318108338E-2</c:v>
                </c:pt>
                <c:pt idx="692">
                  <c:v>1.757444307056133E-2</c:v>
                </c:pt>
                <c:pt idx="693">
                  <c:v>1.6820407007323013E-2</c:v>
                </c:pt>
                <c:pt idx="694">
                  <c:v>1.7937129048240186E-2</c:v>
                </c:pt>
                <c:pt idx="695">
                  <c:v>1.7664099484208329E-2</c:v>
                </c:pt>
                <c:pt idx="696">
                  <c:v>1.7576494957315614E-2</c:v>
                </c:pt>
                <c:pt idx="697">
                  <c:v>1.8376076958608545E-2</c:v>
                </c:pt>
                <c:pt idx="698">
                  <c:v>1.9982920580700281E-2</c:v>
                </c:pt>
                <c:pt idx="699">
                  <c:v>2.0466282276259795E-2</c:v>
                </c:pt>
                <c:pt idx="700">
                  <c:v>2.2662065367869744E-2</c:v>
                </c:pt>
                <c:pt idx="701">
                  <c:v>2.2683078403463952E-2</c:v>
                </c:pt>
                <c:pt idx="702">
                  <c:v>2.3386070559001215E-2</c:v>
                </c:pt>
                <c:pt idx="703">
                  <c:v>2.1804112889519889E-2</c:v>
                </c:pt>
                <c:pt idx="704">
                  <c:v>2.0099601593625449E-2</c:v>
                </c:pt>
                <c:pt idx="705">
                  <c:v>2.0530980493578932E-2</c:v>
                </c:pt>
                <c:pt idx="706">
                  <c:v>1.9418922274646144E-2</c:v>
                </c:pt>
                <c:pt idx="707">
                  <c:v>1.8646908878110713E-2</c:v>
                </c:pt>
                <c:pt idx="708">
                  <c:v>1.4970503661103418E-2</c:v>
                </c:pt>
                <c:pt idx="709">
                  <c:v>1.4258105229943974E-2</c:v>
                </c:pt>
                <c:pt idx="710">
                  <c:v>1.5090027973680975E-2</c:v>
                </c:pt>
                <c:pt idx="711">
                  <c:v>1.5771475738458607E-2</c:v>
                </c:pt>
                <c:pt idx="712">
                  <c:v>1.4567249683640426E-2</c:v>
                </c:pt>
                <c:pt idx="713">
                  <c:v>1.4113634358858818E-2</c:v>
                </c:pt>
                <c:pt idx="714">
                  <c:v>1.4402224463220925E-2</c:v>
                </c:pt>
                <c:pt idx="715">
                  <c:v>1.4216108328115151E-2</c:v>
                </c:pt>
                <c:pt idx="716">
                  <c:v>1.3044582007069039E-2</c:v>
                </c:pt>
                <c:pt idx="717">
                  <c:v>1.3314489010185726E-2</c:v>
                </c:pt>
                <c:pt idx="718">
                  <c:v>1.3319692097827129E-2</c:v>
                </c:pt>
                <c:pt idx="719">
                  <c:v>1.539420258809554E-2</c:v>
                </c:pt>
                <c:pt idx="720">
                  <c:v>1.6979184921237511E-2</c:v>
                </c:pt>
                <c:pt idx="721">
                  <c:v>1.6420057941708421E-2</c:v>
                </c:pt>
                <c:pt idx="722">
                  <c:v>1.1469492314857943E-2</c:v>
                </c:pt>
                <c:pt idx="723">
                  <c:v>4.1114045525341147E-3</c:v>
                </c:pt>
                <c:pt idx="724">
                  <c:v>4.4862993831338294E-3</c:v>
                </c:pt>
                <c:pt idx="725">
                  <c:v>7.0552532642627064E-3</c:v>
                </c:pt>
                <c:pt idx="726">
                  <c:v>9.0050961315728539E-3</c:v>
                </c:pt>
                <c:pt idx="727">
                  <c:v>1.1653370119909967E-2</c:v>
                </c:pt>
                <c:pt idx="728">
                  <c:v>1.2471808315823951E-2</c:v>
                </c:pt>
                <c:pt idx="729">
                  <c:v>1.1186887390463696E-2</c:v>
                </c:pt>
                <c:pt idx="730">
                  <c:v>1.1538794388299634E-2</c:v>
                </c:pt>
                <c:pt idx="731">
                  <c:v>1.3664870255652994E-2</c:v>
                </c:pt>
                <c:pt idx="732">
                  <c:v>1.615003159164452E-2</c:v>
                </c:pt>
                <c:pt idx="733">
                  <c:v>1.885204350030123E-2</c:v>
                </c:pt>
                <c:pt idx="734">
                  <c:v>2.713022122450548E-2</c:v>
                </c:pt>
                <c:pt idx="735">
                  <c:v>3.7246136652664852E-2</c:v>
                </c:pt>
                <c:pt idx="736">
                  <c:v>4.1553566272018339E-2</c:v>
                </c:pt>
                <c:pt idx="737">
                  <c:v>4.3724028061689735E-2</c:v>
                </c:pt>
                <c:pt idx="738">
                  <c:v>4.5331496733339138E-2</c:v>
                </c:pt>
                <c:pt idx="739">
                  <c:v>4.6448426131650011E-2</c:v>
                </c:pt>
                <c:pt idx="740">
                  <c:v>4.8054222831467541E-2</c:v>
                </c:pt>
                <c:pt idx="741">
                  <c:v>5.4069479852364877E-2</c:v>
                </c:pt>
                <c:pt idx="742">
                  <c:v>5.9859121457836117E-2</c:v>
                </c:pt>
                <c:pt idx="743">
                  <c:v>6.1802908038256721E-2</c:v>
                </c:pt>
                <c:pt idx="744">
                  <c:v>6.2970464930048431E-2</c:v>
                </c:pt>
                <c:pt idx="745">
                  <c:v>6.547004374683163E-2</c:v>
                </c:pt>
                <c:pt idx="746">
                  <c:v>6.8929445388825616E-2</c:v>
                </c:pt>
                <c:pt idx="747">
                  <c:v>6.6197915699132359E-2</c:v>
                </c:pt>
                <c:pt idx="748">
                  <c:v>6.6899553633313902E-2</c:v>
                </c:pt>
                <c:pt idx="749">
                  <c:v>7.116914164865995E-2</c:v>
                </c:pt>
                <c:pt idx="750">
                  <c:v>6.6169472913616412E-2</c:v>
                </c:pt>
                <c:pt idx="751">
                  <c:v>6.5154000364497922E-2</c:v>
                </c:pt>
                <c:pt idx="752">
                  <c:v>6.556096497602093E-2</c:v>
                </c:pt>
                <c:pt idx="753">
                  <c:v>6.3479171178976168E-2</c:v>
                </c:pt>
                <c:pt idx="754">
                  <c:v>5.928570147272505E-2</c:v>
                </c:pt>
                <c:pt idx="755">
                  <c:v>5.4419101924447544E-2</c:v>
                </c:pt>
                <c:pt idx="756">
                  <c:v>5.47908782316604E-2</c:v>
                </c:pt>
                <c:pt idx="757">
                  <c:v>5.1896102065271066E-2</c:v>
                </c:pt>
                <c:pt idx="758">
                  <c:v>4.4422697167223024E-2</c:v>
                </c:pt>
                <c:pt idx="759">
                  <c:v>4.4464190819677896E-2</c:v>
                </c:pt>
                <c:pt idx="760">
                  <c:v>3.9620255357483147E-2</c:v>
                </c:pt>
                <c:pt idx="761">
                  <c:v>3.1984205330700899E-2</c:v>
                </c:pt>
                <c:pt idx="762">
                  <c:v>3.314708482460893E-2</c:v>
                </c:pt>
                <c:pt idx="763">
                  <c:v>3.3475917529301125E-2</c:v>
                </c:pt>
                <c:pt idx="764">
                  <c:v>3.3695893073290462E-2</c:v>
                </c:pt>
                <c:pt idx="765">
                  <c:v>2.9505609205546346E-2</c:v>
                </c:pt>
                <c:pt idx="766">
                  <c:v>2.7120165278059938E-2</c:v>
                </c:pt>
                <c:pt idx="767">
                  <c:v>2.6219285497008693E-2</c:v>
                </c:pt>
                <c:pt idx="768">
                  <c:v>2.4022989471561562E-2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37F-4E1A-B103-6719652B90F4}"/>
            </c:ext>
          </c:extLst>
        </c:ser>
        <c:ser>
          <c:idx val="0"/>
          <c:order val="1"/>
          <c:tx>
            <c:strRef>
              <c:f>data!$E$6</c:f>
              <c:strCache>
                <c:ptCount val="1"/>
                <c:pt idx="0">
                  <c:v>Core</c:v>
                </c:pt>
              </c:strCache>
            </c:strRef>
          </c:tx>
          <c:spPr>
            <a:ln w="28575" cap="rnd">
              <a:solidFill>
                <a:srgbClr val="E97132"/>
              </a:solidFill>
              <a:round/>
            </a:ln>
            <a:effectLst/>
          </c:spPr>
          <c:marker>
            <c:symbol val="none"/>
          </c:marker>
          <c:cat>
            <c:numRef>
              <c:f>data!$A$19:$A$789</c:f>
              <c:numCache>
                <c:formatCode>yyyy\-mm\-dd</c:formatCode>
                <c:ptCount val="771"/>
                <c:pt idx="0">
                  <c:v>21916</c:v>
                </c:pt>
                <c:pt idx="1">
                  <c:v>21947</c:v>
                </c:pt>
                <c:pt idx="2">
                  <c:v>21976</c:v>
                </c:pt>
                <c:pt idx="3">
                  <c:v>22007</c:v>
                </c:pt>
                <c:pt idx="4">
                  <c:v>22037</c:v>
                </c:pt>
                <c:pt idx="5">
                  <c:v>22068</c:v>
                </c:pt>
                <c:pt idx="6">
                  <c:v>22098</c:v>
                </c:pt>
                <c:pt idx="7">
                  <c:v>22129</c:v>
                </c:pt>
                <c:pt idx="8">
                  <c:v>22160</c:v>
                </c:pt>
                <c:pt idx="9">
                  <c:v>22190</c:v>
                </c:pt>
                <c:pt idx="10">
                  <c:v>22221</c:v>
                </c:pt>
                <c:pt idx="11">
                  <c:v>22251</c:v>
                </c:pt>
                <c:pt idx="12">
                  <c:v>22282</c:v>
                </c:pt>
                <c:pt idx="13">
                  <c:v>22313</c:v>
                </c:pt>
                <c:pt idx="14">
                  <c:v>22341</c:v>
                </c:pt>
                <c:pt idx="15">
                  <c:v>22372</c:v>
                </c:pt>
                <c:pt idx="16">
                  <c:v>22402</c:v>
                </c:pt>
                <c:pt idx="17">
                  <c:v>22433</c:v>
                </c:pt>
                <c:pt idx="18">
                  <c:v>22463</c:v>
                </c:pt>
                <c:pt idx="19">
                  <c:v>22494</c:v>
                </c:pt>
                <c:pt idx="20">
                  <c:v>22525</c:v>
                </c:pt>
                <c:pt idx="21">
                  <c:v>22555</c:v>
                </c:pt>
                <c:pt idx="22">
                  <c:v>22586</c:v>
                </c:pt>
                <c:pt idx="23">
                  <c:v>22616</c:v>
                </c:pt>
                <c:pt idx="24">
                  <c:v>22647</c:v>
                </c:pt>
                <c:pt idx="25">
                  <c:v>22678</c:v>
                </c:pt>
                <c:pt idx="26">
                  <c:v>22706</c:v>
                </c:pt>
                <c:pt idx="27">
                  <c:v>22737</c:v>
                </c:pt>
                <c:pt idx="28">
                  <c:v>22767</c:v>
                </c:pt>
                <c:pt idx="29">
                  <c:v>22798</c:v>
                </c:pt>
                <c:pt idx="30">
                  <c:v>22828</c:v>
                </c:pt>
                <c:pt idx="31">
                  <c:v>22859</c:v>
                </c:pt>
                <c:pt idx="32">
                  <c:v>22890</c:v>
                </c:pt>
                <c:pt idx="33">
                  <c:v>22920</c:v>
                </c:pt>
                <c:pt idx="34">
                  <c:v>22951</c:v>
                </c:pt>
                <c:pt idx="35">
                  <c:v>22981</c:v>
                </c:pt>
                <c:pt idx="36">
                  <c:v>23012</c:v>
                </c:pt>
                <c:pt idx="37">
                  <c:v>23043</c:v>
                </c:pt>
                <c:pt idx="38">
                  <c:v>23071</c:v>
                </c:pt>
                <c:pt idx="39">
                  <c:v>23102</c:v>
                </c:pt>
                <c:pt idx="40">
                  <c:v>23132</c:v>
                </c:pt>
                <c:pt idx="41">
                  <c:v>23163</c:v>
                </c:pt>
                <c:pt idx="42">
                  <c:v>23193</c:v>
                </c:pt>
                <c:pt idx="43">
                  <c:v>23224</c:v>
                </c:pt>
                <c:pt idx="44">
                  <c:v>23255</c:v>
                </c:pt>
                <c:pt idx="45">
                  <c:v>23285</c:v>
                </c:pt>
                <c:pt idx="46">
                  <c:v>23316</c:v>
                </c:pt>
                <c:pt idx="47">
                  <c:v>23346</c:v>
                </c:pt>
                <c:pt idx="48">
                  <c:v>23377</c:v>
                </c:pt>
                <c:pt idx="49">
                  <c:v>23408</c:v>
                </c:pt>
                <c:pt idx="50">
                  <c:v>23437</c:v>
                </c:pt>
                <c:pt idx="51">
                  <c:v>23468</c:v>
                </c:pt>
                <c:pt idx="52">
                  <c:v>23498</c:v>
                </c:pt>
                <c:pt idx="53">
                  <c:v>23529</c:v>
                </c:pt>
                <c:pt idx="54">
                  <c:v>23559</c:v>
                </c:pt>
                <c:pt idx="55">
                  <c:v>23590</c:v>
                </c:pt>
                <c:pt idx="56">
                  <c:v>23621</c:v>
                </c:pt>
                <c:pt idx="57">
                  <c:v>23651</c:v>
                </c:pt>
                <c:pt idx="58">
                  <c:v>23682</c:v>
                </c:pt>
                <c:pt idx="59">
                  <c:v>23712</c:v>
                </c:pt>
                <c:pt idx="60">
                  <c:v>23743</c:v>
                </c:pt>
                <c:pt idx="61">
                  <c:v>23774</c:v>
                </c:pt>
                <c:pt idx="62">
                  <c:v>23802</c:v>
                </c:pt>
                <c:pt idx="63">
                  <c:v>23833</c:v>
                </c:pt>
                <c:pt idx="64">
                  <c:v>23863</c:v>
                </c:pt>
                <c:pt idx="65">
                  <c:v>23894</c:v>
                </c:pt>
                <c:pt idx="66">
                  <c:v>23924</c:v>
                </c:pt>
                <c:pt idx="67">
                  <c:v>23955</c:v>
                </c:pt>
                <c:pt idx="68">
                  <c:v>23986</c:v>
                </c:pt>
                <c:pt idx="69">
                  <c:v>24016</c:v>
                </c:pt>
                <c:pt idx="70">
                  <c:v>24047</c:v>
                </c:pt>
                <c:pt idx="71">
                  <c:v>24077</c:v>
                </c:pt>
                <c:pt idx="72">
                  <c:v>24108</c:v>
                </c:pt>
                <c:pt idx="73">
                  <c:v>24139</c:v>
                </c:pt>
                <c:pt idx="74">
                  <c:v>24167</c:v>
                </c:pt>
                <c:pt idx="75">
                  <c:v>24198</c:v>
                </c:pt>
                <c:pt idx="76">
                  <c:v>24228</c:v>
                </c:pt>
                <c:pt idx="77">
                  <c:v>24259</c:v>
                </c:pt>
                <c:pt idx="78">
                  <c:v>24289</c:v>
                </c:pt>
                <c:pt idx="79">
                  <c:v>24320</c:v>
                </c:pt>
                <c:pt idx="80">
                  <c:v>24351</c:v>
                </c:pt>
                <c:pt idx="81">
                  <c:v>24381</c:v>
                </c:pt>
                <c:pt idx="82">
                  <c:v>24412</c:v>
                </c:pt>
                <c:pt idx="83">
                  <c:v>24442</c:v>
                </c:pt>
                <c:pt idx="84">
                  <c:v>24473</c:v>
                </c:pt>
                <c:pt idx="85">
                  <c:v>24504</c:v>
                </c:pt>
                <c:pt idx="86">
                  <c:v>24532</c:v>
                </c:pt>
                <c:pt idx="87">
                  <c:v>24563</c:v>
                </c:pt>
                <c:pt idx="88">
                  <c:v>24593</c:v>
                </c:pt>
                <c:pt idx="89">
                  <c:v>24624</c:v>
                </c:pt>
                <c:pt idx="90">
                  <c:v>24654</c:v>
                </c:pt>
                <c:pt idx="91">
                  <c:v>24685</c:v>
                </c:pt>
                <c:pt idx="92">
                  <c:v>24716</c:v>
                </c:pt>
                <c:pt idx="93">
                  <c:v>24746</c:v>
                </c:pt>
                <c:pt idx="94">
                  <c:v>24777</c:v>
                </c:pt>
                <c:pt idx="95">
                  <c:v>24807</c:v>
                </c:pt>
                <c:pt idx="96">
                  <c:v>24838</c:v>
                </c:pt>
                <c:pt idx="97">
                  <c:v>24869</c:v>
                </c:pt>
                <c:pt idx="98">
                  <c:v>24898</c:v>
                </c:pt>
                <c:pt idx="99">
                  <c:v>24929</c:v>
                </c:pt>
                <c:pt idx="100">
                  <c:v>24959</c:v>
                </c:pt>
                <c:pt idx="101">
                  <c:v>24990</c:v>
                </c:pt>
                <c:pt idx="102">
                  <c:v>25020</c:v>
                </c:pt>
                <c:pt idx="103">
                  <c:v>25051</c:v>
                </c:pt>
                <c:pt idx="104">
                  <c:v>25082</c:v>
                </c:pt>
                <c:pt idx="105">
                  <c:v>25112</c:v>
                </c:pt>
                <c:pt idx="106">
                  <c:v>25143</c:v>
                </c:pt>
                <c:pt idx="107">
                  <c:v>25173</c:v>
                </c:pt>
                <c:pt idx="108">
                  <c:v>25204</c:v>
                </c:pt>
                <c:pt idx="109">
                  <c:v>25235</c:v>
                </c:pt>
                <c:pt idx="110">
                  <c:v>25263</c:v>
                </c:pt>
                <c:pt idx="111">
                  <c:v>25294</c:v>
                </c:pt>
                <c:pt idx="112">
                  <c:v>25324</c:v>
                </c:pt>
                <c:pt idx="113">
                  <c:v>25355</c:v>
                </c:pt>
                <c:pt idx="114">
                  <c:v>25385</c:v>
                </c:pt>
                <c:pt idx="115">
                  <c:v>25416</c:v>
                </c:pt>
                <c:pt idx="116">
                  <c:v>25447</c:v>
                </c:pt>
                <c:pt idx="117">
                  <c:v>25477</c:v>
                </c:pt>
                <c:pt idx="118">
                  <c:v>25508</c:v>
                </c:pt>
                <c:pt idx="119">
                  <c:v>25538</c:v>
                </c:pt>
                <c:pt idx="120">
                  <c:v>25569</c:v>
                </c:pt>
                <c:pt idx="121">
                  <c:v>25600</c:v>
                </c:pt>
                <c:pt idx="122">
                  <c:v>25628</c:v>
                </c:pt>
                <c:pt idx="123">
                  <c:v>25659</c:v>
                </c:pt>
                <c:pt idx="124">
                  <c:v>25689</c:v>
                </c:pt>
                <c:pt idx="125">
                  <c:v>25720</c:v>
                </c:pt>
                <c:pt idx="126">
                  <c:v>25750</c:v>
                </c:pt>
                <c:pt idx="127">
                  <c:v>25781</c:v>
                </c:pt>
                <c:pt idx="128">
                  <c:v>25812</c:v>
                </c:pt>
                <c:pt idx="129">
                  <c:v>25842</c:v>
                </c:pt>
                <c:pt idx="130">
                  <c:v>25873</c:v>
                </c:pt>
                <c:pt idx="131">
                  <c:v>25903</c:v>
                </c:pt>
                <c:pt idx="132">
                  <c:v>25934</c:v>
                </c:pt>
                <c:pt idx="133">
                  <c:v>25965</c:v>
                </c:pt>
                <c:pt idx="134">
                  <c:v>25993</c:v>
                </c:pt>
                <c:pt idx="135">
                  <c:v>26024</c:v>
                </c:pt>
                <c:pt idx="136">
                  <c:v>26054</c:v>
                </c:pt>
                <c:pt idx="137">
                  <c:v>26085</c:v>
                </c:pt>
                <c:pt idx="138">
                  <c:v>26115</c:v>
                </c:pt>
                <c:pt idx="139">
                  <c:v>26146</c:v>
                </c:pt>
                <c:pt idx="140">
                  <c:v>26177</c:v>
                </c:pt>
                <c:pt idx="141">
                  <c:v>26207</c:v>
                </c:pt>
                <c:pt idx="142">
                  <c:v>26238</c:v>
                </c:pt>
                <c:pt idx="143">
                  <c:v>26268</c:v>
                </c:pt>
                <c:pt idx="144">
                  <c:v>26299</c:v>
                </c:pt>
                <c:pt idx="145">
                  <c:v>26330</c:v>
                </c:pt>
                <c:pt idx="146">
                  <c:v>26359</c:v>
                </c:pt>
                <c:pt idx="147">
                  <c:v>26390</c:v>
                </c:pt>
                <c:pt idx="148">
                  <c:v>26420</c:v>
                </c:pt>
                <c:pt idx="149">
                  <c:v>26451</c:v>
                </c:pt>
                <c:pt idx="150">
                  <c:v>26481</c:v>
                </c:pt>
                <c:pt idx="151">
                  <c:v>26512</c:v>
                </c:pt>
                <c:pt idx="152">
                  <c:v>26543</c:v>
                </c:pt>
                <c:pt idx="153">
                  <c:v>26573</c:v>
                </c:pt>
                <c:pt idx="154">
                  <c:v>26604</c:v>
                </c:pt>
                <c:pt idx="155">
                  <c:v>26634</c:v>
                </c:pt>
                <c:pt idx="156">
                  <c:v>26665</c:v>
                </c:pt>
                <c:pt idx="157">
                  <c:v>26696</c:v>
                </c:pt>
                <c:pt idx="158">
                  <c:v>26724</c:v>
                </c:pt>
                <c:pt idx="159">
                  <c:v>26755</c:v>
                </c:pt>
                <c:pt idx="160">
                  <c:v>26785</c:v>
                </c:pt>
                <c:pt idx="161">
                  <c:v>26816</c:v>
                </c:pt>
                <c:pt idx="162">
                  <c:v>26846</c:v>
                </c:pt>
                <c:pt idx="163">
                  <c:v>26877</c:v>
                </c:pt>
                <c:pt idx="164">
                  <c:v>26908</c:v>
                </c:pt>
                <c:pt idx="165">
                  <c:v>26938</c:v>
                </c:pt>
                <c:pt idx="166">
                  <c:v>26969</c:v>
                </c:pt>
                <c:pt idx="167">
                  <c:v>26999</c:v>
                </c:pt>
                <c:pt idx="168">
                  <c:v>27030</c:v>
                </c:pt>
                <c:pt idx="169">
                  <c:v>27061</c:v>
                </c:pt>
                <c:pt idx="170">
                  <c:v>27089</c:v>
                </c:pt>
                <c:pt idx="171">
                  <c:v>27120</c:v>
                </c:pt>
                <c:pt idx="172">
                  <c:v>27150</c:v>
                </c:pt>
                <c:pt idx="173">
                  <c:v>27181</c:v>
                </c:pt>
                <c:pt idx="174">
                  <c:v>27211</c:v>
                </c:pt>
                <c:pt idx="175">
                  <c:v>27242</c:v>
                </c:pt>
                <c:pt idx="176">
                  <c:v>27273</c:v>
                </c:pt>
                <c:pt idx="177">
                  <c:v>27303</c:v>
                </c:pt>
                <c:pt idx="178">
                  <c:v>27334</c:v>
                </c:pt>
                <c:pt idx="179">
                  <c:v>27364</c:v>
                </c:pt>
                <c:pt idx="180">
                  <c:v>27395</c:v>
                </c:pt>
                <c:pt idx="181">
                  <c:v>27426</c:v>
                </c:pt>
                <c:pt idx="182">
                  <c:v>27454</c:v>
                </c:pt>
                <c:pt idx="183">
                  <c:v>27485</c:v>
                </c:pt>
                <c:pt idx="184">
                  <c:v>27515</c:v>
                </c:pt>
                <c:pt idx="185">
                  <c:v>27546</c:v>
                </c:pt>
                <c:pt idx="186">
                  <c:v>27576</c:v>
                </c:pt>
                <c:pt idx="187">
                  <c:v>27607</c:v>
                </c:pt>
                <c:pt idx="188">
                  <c:v>27638</c:v>
                </c:pt>
                <c:pt idx="189">
                  <c:v>27668</c:v>
                </c:pt>
                <c:pt idx="190">
                  <c:v>27699</c:v>
                </c:pt>
                <c:pt idx="191">
                  <c:v>27729</c:v>
                </c:pt>
                <c:pt idx="192">
                  <c:v>27760</c:v>
                </c:pt>
                <c:pt idx="193">
                  <c:v>27791</c:v>
                </c:pt>
                <c:pt idx="194">
                  <c:v>27820</c:v>
                </c:pt>
                <c:pt idx="195">
                  <c:v>27851</c:v>
                </c:pt>
                <c:pt idx="196">
                  <c:v>27881</c:v>
                </c:pt>
                <c:pt idx="197">
                  <c:v>27912</c:v>
                </c:pt>
                <c:pt idx="198">
                  <c:v>27942</c:v>
                </c:pt>
                <c:pt idx="199">
                  <c:v>27973</c:v>
                </c:pt>
                <c:pt idx="200">
                  <c:v>28004</c:v>
                </c:pt>
                <c:pt idx="201">
                  <c:v>28034</c:v>
                </c:pt>
                <c:pt idx="202">
                  <c:v>28065</c:v>
                </c:pt>
                <c:pt idx="203">
                  <c:v>28095</c:v>
                </c:pt>
                <c:pt idx="204">
                  <c:v>28126</c:v>
                </c:pt>
                <c:pt idx="205">
                  <c:v>28157</c:v>
                </c:pt>
                <c:pt idx="206">
                  <c:v>28185</c:v>
                </c:pt>
                <c:pt idx="207">
                  <c:v>28216</c:v>
                </c:pt>
                <c:pt idx="208">
                  <c:v>28246</c:v>
                </c:pt>
                <c:pt idx="209">
                  <c:v>28277</c:v>
                </c:pt>
                <c:pt idx="210">
                  <c:v>28307</c:v>
                </c:pt>
                <c:pt idx="211">
                  <c:v>28338</c:v>
                </c:pt>
                <c:pt idx="212">
                  <c:v>28369</c:v>
                </c:pt>
                <c:pt idx="213">
                  <c:v>28399</c:v>
                </c:pt>
                <c:pt idx="214">
                  <c:v>28430</c:v>
                </c:pt>
                <c:pt idx="215">
                  <c:v>28460</c:v>
                </c:pt>
                <c:pt idx="216">
                  <c:v>28491</c:v>
                </c:pt>
                <c:pt idx="217">
                  <c:v>28522</c:v>
                </c:pt>
                <c:pt idx="218">
                  <c:v>28550</c:v>
                </c:pt>
                <c:pt idx="219">
                  <c:v>28581</c:v>
                </c:pt>
                <c:pt idx="220">
                  <c:v>28611</c:v>
                </c:pt>
                <c:pt idx="221">
                  <c:v>28642</c:v>
                </c:pt>
                <c:pt idx="222">
                  <c:v>28672</c:v>
                </c:pt>
                <c:pt idx="223">
                  <c:v>28703</c:v>
                </c:pt>
                <c:pt idx="224">
                  <c:v>28734</c:v>
                </c:pt>
                <c:pt idx="225">
                  <c:v>28764</c:v>
                </c:pt>
                <c:pt idx="226">
                  <c:v>28795</c:v>
                </c:pt>
                <c:pt idx="227">
                  <c:v>28825</c:v>
                </c:pt>
                <c:pt idx="228">
                  <c:v>28856</c:v>
                </c:pt>
                <c:pt idx="229">
                  <c:v>28887</c:v>
                </c:pt>
                <c:pt idx="230">
                  <c:v>28915</c:v>
                </c:pt>
                <c:pt idx="231">
                  <c:v>28946</c:v>
                </c:pt>
                <c:pt idx="232">
                  <c:v>28976</c:v>
                </c:pt>
                <c:pt idx="233">
                  <c:v>29007</c:v>
                </c:pt>
                <c:pt idx="234">
                  <c:v>29037</c:v>
                </c:pt>
                <c:pt idx="235">
                  <c:v>29068</c:v>
                </c:pt>
                <c:pt idx="236">
                  <c:v>29099</c:v>
                </c:pt>
                <c:pt idx="237">
                  <c:v>29129</c:v>
                </c:pt>
                <c:pt idx="238">
                  <c:v>29160</c:v>
                </c:pt>
                <c:pt idx="239">
                  <c:v>29190</c:v>
                </c:pt>
                <c:pt idx="240">
                  <c:v>29221</c:v>
                </c:pt>
                <c:pt idx="241">
                  <c:v>29252</c:v>
                </c:pt>
                <c:pt idx="242">
                  <c:v>29281</c:v>
                </c:pt>
                <c:pt idx="243">
                  <c:v>29312</c:v>
                </c:pt>
                <c:pt idx="244">
                  <c:v>29342</c:v>
                </c:pt>
                <c:pt idx="245">
                  <c:v>29373</c:v>
                </c:pt>
                <c:pt idx="246">
                  <c:v>29403</c:v>
                </c:pt>
                <c:pt idx="247">
                  <c:v>29434</c:v>
                </c:pt>
                <c:pt idx="248">
                  <c:v>29465</c:v>
                </c:pt>
                <c:pt idx="249">
                  <c:v>29495</c:v>
                </c:pt>
                <c:pt idx="250">
                  <c:v>29526</c:v>
                </c:pt>
                <c:pt idx="251">
                  <c:v>29556</c:v>
                </c:pt>
                <c:pt idx="252">
                  <c:v>29587</c:v>
                </c:pt>
                <c:pt idx="253">
                  <c:v>29618</c:v>
                </c:pt>
                <c:pt idx="254">
                  <c:v>29646</c:v>
                </c:pt>
                <c:pt idx="255">
                  <c:v>29677</c:v>
                </c:pt>
                <c:pt idx="256">
                  <c:v>29707</c:v>
                </c:pt>
                <c:pt idx="257">
                  <c:v>29738</c:v>
                </c:pt>
                <c:pt idx="258">
                  <c:v>29768</c:v>
                </c:pt>
                <c:pt idx="259">
                  <c:v>29799</c:v>
                </c:pt>
                <c:pt idx="260">
                  <c:v>29830</c:v>
                </c:pt>
                <c:pt idx="261">
                  <c:v>29860</c:v>
                </c:pt>
                <c:pt idx="262">
                  <c:v>29891</c:v>
                </c:pt>
                <c:pt idx="263">
                  <c:v>29921</c:v>
                </c:pt>
                <c:pt idx="264">
                  <c:v>29952</c:v>
                </c:pt>
                <c:pt idx="265">
                  <c:v>29983</c:v>
                </c:pt>
                <c:pt idx="266">
                  <c:v>30011</c:v>
                </c:pt>
                <c:pt idx="267">
                  <c:v>30042</c:v>
                </c:pt>
                <c:pt idx="268">
                  <c:v>30072</c:v>
                </c:pt>
                <c:pt idx="269">
                  <c:v>30103</c:v>
                </c:pt>
                <c:pt idx="270">
                  <c:v>30133</c:v>
                </c:pt>
                <c:pt idx="271">
                  <c:v>30164</c:v>
                </c:pt>
                <c:pt idx="272">
                  <c:v>30195</c:v>
                </c:pt>
                <c:pt idx="273">
                  <c:v>30225</c:v>
                </c:pt>
                <c:pt idx="274">
                  <c:v>30256</c:v>
                </c:pt>
                <c:pt idx="275">
                  <c:v>30286</c:v>
                </c:pt>
                <c:pt idx="276">
                  <c:v>30317</c:v>
                </c:pt>
                <c:pt idx="277">
                  <c:v>30348</c:v>
                </c:pt>
                <c:pt idx="278">
                  <c:v>30376</c:v>
                </c:pt>
                <c:pt idx="279">
                  <c:v>30407</c:v>
                </c:pt>
                <c:pt idx="280">
                  <c:v>30437</c:v>
                </c:pt>
                <c:pt idx="281">
                  <c:v>30468</c:v>
                </c:pt>
                <c:pt idx="282">
                  <c:v>30498</c:v>
                </c:pt>
                <c:pt idx="283">
                  <c:v>30529</c:v>
                </c:pt>
                <c:pt idx="284">
                  <c:v>30560</c:v>
                </c:pt>
                <c:pt idx="285">
                  <c:v>30590</c:v>
                </c:pt>
                <c:pt idx="286">
                  <c:v>30621</c:v>
                </c:pt>
                <c:pt idx="287">
                  <c:v>30651</c:v>
                </c:pt>
                <c:pt idx="288">
                  <c:v>30682</c:v>
                </c:pt>
                <c:pt idx="289">
                  <c:v>30713</c:v>
                </c:pt>
                <c:pt idx="290">
                  <c:v>30742</c:v>
                </c:pt>
                <c:pt idx="291">
                  <c:v>30773</c:v>
                </c:pt>
                <c:pt idx="292">
                  <c:v>30803</c:v>
                </c:pt>
                <c:pt idx="293">
                  <c:v>30834</c:v>
                </c:pt>
                <c:pt idx="294">
                  <c:v>30864</c:v>
                </c:pt>
                <c:pt idx="295">
                  <c:v>30895</c:v>
                </c:pt>
                <c:pt idx="296">
                  <c:v>30926</c:v>
                </c:pt>
                <c:pt idx="297">
                  <c:v>30956</c:v>
                </c:pt>
                <c:pt idx="298">
                  <c:v>30987</c:v>
                </c:pt>
                <c:pt idx="299">
                  <c:v>31017</c:v>
                </c:pt>
                <c:pt idx="300">
                  <c:v>31048</c:v>
                </c:pt>
                <c:pt idx="301">
                  <c:v>31079</c:v>
                </c:pt>
                <c:pt idx="302">
                  <c:v>31107</c:v>
                </c:pt>
                <c:pt idx="303">
                  <c:v>31138</c:v>
                </c:pt>
                <c:pt idx="304">
                  <c:v>31168</c:v>
                </c:pt>
                <c:pt idx="305">
                  <c:v>31199</c:v>
                </c:pt>
                <c:pt idx="306">
                  <c:v>31229</c:v>
                </c:pt>
                <c:pt idx="307">
                  <c:v>31260</c:v>
                </c:pt>
                <c:pt idx="308">
                  <c:v>31291</c:v>
                </c:pt>
                <c:pt idx="309">
                  <c:v>31321</c:v>
                </c:pt>
                <c:pt idx="310">
                  <c:v>31352</c:v>
                </c:pt>
                <c:pt idx="311">
                  <c:v>31382</c:v>
                </c:pt>
                <c:pt idx="312">
                  <c:v>31413</c:v>
                </c:pt>
                <c:pt idx="313">
                  <c:v>31444</c:v>
                </c:pt>
                <c:pt idx="314">
                  <c:v>31472</c:v>
                </c:pt>
                <c:pt idx="315">
                  <c:v>31503</c:v>
                </c:pt>
                <c:pt idx="316">
                  <c:v>31533</c:v>
                </c:pt>
                <c:pt idx="317">
                  <c:v>31564</c:v>
                </c:pt>
                <c:pt idx="318">
                  <c:v>31594</c:v>
                </c:pt>
                <c:pt idx="319">
                  <c:v>31625</c:v>
                </c:pt>
                <c:pt idx="320">
                  <c:v>31656</c:v>
                </c:pt>
                <c:pt idx="321">
                  <c:v>31686</c:v>
                </c:pt>
                <c:pt idx="322">
                  <c:v>31717</c:v>
                </c:pt>
                <c:pt idx="323">
                  <c:v>31747</c:v>
                </c:pt>
                <c:pt idx="324">
                  <c:v>31778</c:v>
                </c:pt>
                <c:pt idx="325">
                  <c:v>31809</c:v>
                </c:pt>
                <c:pt idx="326">
                  <c:v>31837</c:v>
                </c:pt>
                <c:pt idx="327">
                  <c:v>31868</c:v>
                </c:pt>
                <c:pt idx="328">
                  <c:v>31898</c:v>
                </c:pt>
                <c:pt idx="329">
                  <c:v>31929</c:v>
                </c:pt>
                <c:pt idx="330">
                  <c:v>31959</c:v>
                </c:pt>
                <c:pt idx="331">
                  <c:v>31990</c:v>
                </c:pt>
                <c:pt idx="332">
                  <c:v>32021</c:v>
                </c:pt>
                <c:pt idx="333">
                  <c:v>32051</c:v>
                </c:pt>
                <c:pt idx="334">
                  <c:v>32082</c:v>
                </c:pt>
                <c:pt idx="335">
                  <c:v>32112</c:v>
                </c:pt>
                <c:pt idx="336">
                  <c:v>32143</c:v>
                </c:pt>
                <c:pt idx="337">
                  <c:v>32174</c:v>
                </c:pt>
                <c:pt idx="338">
                  <c:v>32203</c:v>
                </c:pt>
                <c:pt idx="339">
                  <c:v>32234</c:v>
                </c:pt>
                <c:pt idx="340">
                  <c:v>32264</c:v>
                </c:pt>
                <c:pt idx="341">
                  <c:v>32295</c:v>
                </c:pt>
                <c:pt idx="342">
                  <c:v>32325</c:v>
                </c:pt>
                <c:pt idx="343">
                  <c:v>32356</c:v>
                </c:pt>
                <c:pt idx="344">
                  <c:v>32387</c:v>
                </c:pt>
                <c:pt idx="345">
                  <c:v>32417</c:v>
                </c:pt>
                <c:pt idx="346">
                  <c:v>32448</c:v>
                </c:pt>
                <c:pt idx="347">
                  <c:v>32478</c:v>
                </c:pt>
                <c:pt idx="348">
                  <c:v>32509</c:v>
                </c:pt>
                <c:pt idx="349">
                  <c:v>32540</c:v>
                </c:pt>
                <c:pt idx="350">
                  <c:v>32568</c:v>
                </c:pt>
                <c:pt idx="351">
                  <c:v>32599</c:v>
                </c:pt>
                <c:pt idx="352">
                  <c:v>32629</c:v>
                </c:pt>
                <c:pt idx="353">
                  <c:v>32660</c:v>
                </c:pt>
                <c:pt idx="354">
                  <c:v>32690</c:v>
                </c:pt>
                <c:pt idx="355">
                  <c:v>32721</c:v>
                </c:pt>
                <c:pt idx="356">
                  <c:v>32752</c:v>
                </c:pt>
                <c:pt idx="357">
                  <c:v>32782</c:v>
                </c:pt>
                <c:pt idx="358">
                  <c:v>32813</c:v>
                </c:pt>
                <c:pt idx="359">
                  <c:v>32843</c:v>
                </c:pt>
                <c:pt idx="360">
                  <c:v>32874</c:v>
                </c:pt>
                <c:pt idx="361">
                  <c:v>32905</c:v>
                </c:pt>
                <c:pt idx="362">
                  <c:v>32933</c:v>
                </c:pt>
                <c:pt idx="363">
                  <c:v>32964</c:v>
                </c:pt>
                <c:pt idx="364">
                  <c:v>32994</c:v>
                </c:pt>
                <c:pt idx="365">
                  <c:v>33025</c:v>
                </c:pt>
                <c:pt idx="366">
                  <c:v>33055</c:v>
                </c:pt>
                <c:pt idx="367">
                  <c:v>33086</c:v>
                </c:pt>
                <c:pt idx="368">
                  <c:v>33117</c:v>
                </c:pt>
                <c:pt idx="369">
                  <c:v>33147</c:v>
                </c:pt>
                <c:pt idx="370">
                  <c:v>33178</c:v>
                </c:pt>
                <c:pt idx="371">
                  <c:v>33208</c:v>
                </c:pt>
                <c:pt idx="372">
                  <c:v>33239</c:v>
                </c:pt>
                <c:pt idx="373">
                  <c:v>33270</c:v>
                </c:pt>
                <c:pt idx="374">
                  <c:v>33298</c:v>
                </c:pt>
                <c:pt idx="375">
                  <c:v>33329</c:v>
                </c:pt>
                <c:pt idx="376">
                  <c:v>33359</c:v>
                </c:pt>
                <c:pt idx="377">
                  <c:v>33390</c:v>
                </c:pt>
                <c:pt idx="378">
                  <c:v>33420</c:v>
                </c:pt>
                <c:pt idx="379">
                  <c:v>33451</c:v>
                </c:pt>
                <c:pt idx="380">
                  <c:v>33482</c:v>
                </c:pt>
                <c:pt idx="381">
                  <c:v>33512</c:v>
                </c:pt>
                <c:pt idx="382">
                  <c:v>33543</c:v>
                </c:pt>
                <c:pt idx="383">
                  <c:v>33573</c:v>
                </c:pt>
                <c:pt idx="384">
                  <c:v>33604</c:v>
                </c:pt>
                <c:pt idx="385">
                  <c:v>33635</c:v>
                </c:pt>
                <c:pt idx="386">
                  <c:v>33664</c:v>
                </c:pt>
                <c:pt idx="387">
                  <c:v>33695</c:v>
                </c:pt>
                <c:pt idx="388">
                  <c:v>33725</c:v>
                </c:pt>
                <c:pt idx="389">
                  <c:v>33756</c:v>
                </c:pt>
                <c:pt idx="390">
                  <c:v>33786</c:v>
                </c:pt>
                <c:pt idx="391">
                  <c:v>33817</c:v>
                </c:pt>
                <c:pt idx="392">
                  <c:v>33848</c:v>
                </c:pt>
                <c:pt idx="393">
                  <c:v>33878</c:v>
                </c:pt>
                <c:pt idx="394">
                  <c:v>33909</c:v>
                </c:pt>
                <c:pt idx="395">
                  <c:v>33939</c:v>
                </c:pt>
                <c:pt idx="396">
                  <c:v>33970</c:v>
                </c:pt>
                <c:pt idx="397">
                  <c:v>34001</c:v>
                </c:pt>
                <c:pt idx="398">
                  <c:v>34029</c:v>
                </c:pt>
                <c:pt idx="399">
                  <c:v>34060</c:v>
                </c:pt>
                <c:pt idx="400">
                  <c:v>34090</c:v>
                </c:pt>
                <c:pt idx="401">
                  <c:v>34121</c:v>
                </c:pt>
                <c:pt idx="402">
                  <c:v>34151</c:v>
                </c:pt>
                <c:pt idx="403">
                  <c:v>34182</c:v>
                </c:pt>
                <c:pt idx="404">
                  <c:v>34213</c:v>
                </c:pt>
                <c:pt idx="405">
                  <c:v>34243</c:v>
                </c:pt>
                <c:pt idx="406">
                  <c:v>34274</c:v>
                </c:pt>
                <c:pt idx="407">
                  <c:v>34304</c:v>
                </c:pt>
                <c:pt idx="408">
                  <c:v>34335</c:v>
                </c:pt>
                <c:pt idx="409">
                  <c:v>34366</c:v>
                </c:pt>
                <c:pt idx="410">
                  <c:v>34394</c:v>
                </c:pt>
                <c:pt idx="411">
                  <c:v>34425</c:v>
                </c:pt>
                <c:pt idx="412">
                  <c:v>34455</c:v>
                </c:pt>
                <c:pt idx="413">
                  <c:v>34486</c:v>
                </c:pt>
                <c:pt idx="414">
                  <c:v>34516</c:v>
                </c:pt>
                <c:pt idx="415">
                  <c:v>34547</c:v>
                </c:pt>
                <c:pt idx="416">
                  <c:v>34578</c:v>
                </c:pt>
                <c:pt idx="417">
                  <c:v>34608</c:v>
                </c:pt>
                <c:pt idx="418">
                  <c:v>34639</c:v>
                </c:pt>
                <c:pt idx="419">
                  <c:v>34669</c:v>
                </c:pt>
                <c:pt idx="420">
                  <c:v>34700</c:v>
                </c:pt>
                <c:pt idx="421">
                  <c:v>34731</c:v>
                </c:pt>
                <c:pt idx="422">
                  <c:v>34759</c:v>
                </c:pt>
                <c:pt idx="423">
                  <c:v>34790</c:v>
                </c:pt>
                <c:pt idx="424">
                  <c:v>34820</c:v>
                </c:pt>
                <c:pt idx="425">
                  <c:v>34851</c:v>
                </c:pt>
                <c:pt idx="426">
                  <c:v>34881</c:v>
                </c:pt>
                <c:pt idx="427">
                  <c:v>34912</c:v>
                </c:pt>
                <c:pt idx="428">
                  <c:v>34943</c:v>
                </c:pt>
                <c:pt idx="429">
                  <c:v>34973</c:v>
                </c:pt>
                <c:pt idx="430">
                  <c:v>35004</c:v>
                </c:pt>
                <c:pt idx="431">
                  <c:v>35034</c:v>
                </c:pt>
                <c:pt idx="432">
                  <c:v>35065</c:v>
                </c:pt>
                <c:pt idx="433">
                  <c:v>35096</c:v>
                </c:pt>
                <c:pt idx="434">
                  <c:v>35125</c:v>
                </c:pt>
                <c:pt idx="435">
                  <c:v>35156</c:v>
                </c:pt>
                <c:pt idx="436">
                  <c:v>35186</c:v>
                </c:pt>
                <c:pt idx="437">
                  <c:v>35217</c:v>
                </c:pt>
                <c:pt idx="438">
                  <c:v>35247</c:v>
                </c:pt>
                <c:pt idx="439">
                  <c:v>35278</c:v>
                </c:pt>
                <c:pt idx="440">
                  <c:v>35309</c:v>
                </c:pt>
                <c:pt idx="441">
                  <c:v>35339</c:v>
                </c:pt>
                <c:pt idx="442">
                  <c:v>35370</c:v>
                </c:pt>
                <c:pt idx="443">
                  <c:v>35400</c:v>
                </c:pt>
                <c:pt idx="444">
                  <c:v>35431</c:v>
                </c:pt>
                <c:pt idx="445">
                  <c:v>35462</c:v>
                </c:pt>
                <c:pt idx="446">
                  <c:v>35490</c:v>
                </c:pt>
                <c:pt idx="447">
                  <c:v>35521</c:v>
                </c:pt>
                <c:pt idx="448">
                  <c:v>35551</c:v>
                </c:pt>
                <c:pt idx="449">
                  <c:v>35582</c:v>
                </c:pt>
                <c:pt idx="450">
                  <c:v>35612</c:v>
                </c:pt>
                <c:pt idx="451">
                  <c:v>35643</c:v>
                </c:pt>
                <c:pt idx="452">
                  <c:v>35674</c:v>
                </c:pt>
                <c:pt idx="453">
                  <c:v>35704</c:v>
                </c:pt>
                <c:pt idx="454">
                  <c:v>35735</c:v>
                </c:pt>
                <c:pt idx="455">
                  <c:v>35765</c:v>
                </c:pt>
                <c:pt idx="456">
                  <c:v>35796</c:v>
                </c:pt>
                <c:pt idx="457">
                  <c:v>35827</c:v>
                </c:pt>
                <c:pt idx="458">
                  <c:v>35855</c:v>
                </c:pt>
                <c:pt idx="459">
                  <c:v>35886</c:v>
                </c:pt>
                <c:pt idx="460">
                  <c:v>35916</c:v>
                </c:pt>
                <c:pt idx="461">
                  <c:v>35947</c:v>
                </c:pt>
                <c:pt idx="462">
                  <c:v>35977</c:v>
                </c:pt>
                <c:pt idx="463">
                  <c:v>36008</c:v>
                </c:pt>
                <c:pt idx="464">
                  <c:v>36039</c:v>
                </c:pt>
                <c:pt idx="465">
                  <c:v>36069</c:v>
                </c:pt>
                <c:pt idx="466">
                  <c:v>36100</c:v>
                </c:pt>
                <c:pt idx="467">
                  <c:v>36130</c:v>
                </c:pt>
                <c:pt idx="468">
                  <c:v>36161</c:v>
                </c:pt>
                <c:pt idx="469">
                  <c:v>36192</c:v>
                </c:pt>
                <c:pt idx="470">
                  <c:v>36220</c:v>
                </c:pt>
                <c:pt idx="471">
                  <c:v>36251</c:v>
                </c:pt>
                <c:pt idx="472">
                  <c:v>36281</c:v>
                </c:pt>
                <c:pt idx="473">
                  <c:v>36312</c:v>
                </c:pt>
                <c:pt idx="474">
                  <c:v>36342</c:v>
                </c:pt>
                <c:pt idx="475">
                  <c:v>36373</c:v>
                </c:pt>
                <c:pt idx="476">
                  <c:v>36404</c:v>
                </c:pt>
                <c:pt idx="477">
                  <c:v>36434</c:v>
                </c:pt>
                <c:pt idx="478">
                  <c:v>36465</c:v>
                </c:pt>
                <c:pt idx="479">
                  <c:v>36495</c:v>
                </c:pt>
                <c:pt idx="480">
                  <c:v>36526</c:v>
                </c:pt>
                <c:pt idx="481">
                  <c:v>36557</c:v>
                </c:pt>
                <c:pt idx="482">
                  <c:v>36586</c:v>
                </c:pt>
                <c:pt idx="483">
                  <c:v>36617</c:v>
                </c:pt>
                <c:pt idx="484">
                  <c:v>36647</c:v>
                </c:pt>
                <c:pt idx="485">
                  <c:v>36678</c:v>
                </c:pt>
                <c:pt idx="486">
                  <c:v>36708</c:v>
                </c:pt>
                <c:pt idx="487">
                  <c:v>36739</c:v>
                </c:pt>
                <c:pt idx="488">
                  <c:v>36770</c:v>
                </c:pt>
                <c:pt idx="489">
                  <c:v>36800</c:v>
                </c:pt>
                <c:pt idx="490">
                  <c:v>36831</c:v>
                </c:pt>
                <c:pt idx="491">
                  <c:v>36861</c:v>
                </c:pt>
                <c:pt idx="492">
                  <c:v>36892</c:v>
                </c:pt>
                <c:pt idx="493">
                  <c:v>36923</c:v>
                </c:pt>
                <c:pt idx="494">
                  <c:v>36951</c:v>
                </c:pt>
                <c:pt idx="495">
                  <c:v>36982</c:v>
                </c:pt>
                <c:pt idx="496">
                  <c:v>37012</c:v>
                </c:pt>
                <c:pt idx="497">
                  <c:v>37043</c:v>
                </c:pt>
                <c:pt idx="498">
                  <c:v>37073</c:v>
                </c:pt>
                <c:pt idx="499">
                  <c:v>37104</c:v>
                </c:pt>
                <c:pt idx="500">
                  <c:v>37135</c:v>
                </c:pt>
                <c:pt idx="501">
                  <c:v>37165</c:v>
                </c:pt>
                <c:pt idx="502">
                  <c:v>37196</c:v>
                </c:pt>
                <c:pt idx="503">
                  <c:v>37226</c:v>
                </c:pt>
                <c:pt idx="504">
                  <c:v>37257</c:v>
                </c:pt>
                <c:pt idx="505">
                  <c:v>37288</c:v>
                </c:pt>
                <c:pt idx="506">
                  <c:v>37316</c:v>
                </c:pt>
                <c:pt idx="507">
                  <c:v>37347</c:v>
                </c:pt>
                <c:pt idx="508">
                  <c:v>37377</c:v>
                </c:pt>
                <c:pt idx="509">
                  <c:v>37408</c:v>
                </c:pt>
                <c:pt idx="510">
                  <c:v>37438</c:v>
                </c:pt>
                <c:pt idx="511">
                  <c:v>37469</c:v>
                </c:pt>
                <c:pt idx="512">
                  <c:v>37500</c:v>
                </c:pt>
                <c:pt idx="513">
                  <c:v>37530</c:v>
                </c:pt>
                <c:pt idx="514">
                  <c:v>37561</c:v>
                </c:pt>
                <c:pt idx="515">
                  <c:v>37591</c:v>
                </c:pt>
                <c:pt idx="516">
                  <c:v>37622</c:v>
                </c:pt>
                <c:pt idx="517">
                  <c:v>37653</c:v>
                </c:pt>
                <c:pt idx="518">
                  <c:v>37681</c:v>
                </c:pt>
                <c:pt idx="519">
                  <c:v>37712</c:v>
                </c:pt>
                <c:pt idx="520">
                  <c:v>37742</c:v>
                </c:pt>
                <c:pt idx="521">
                  <c:v>37773</c:v>
                </c:pt>
                <c:pt idx="522">
                  <c:v>37803</c:v>
                </c:pt>
                <c:pt idx="523">
                  <c:v>37834</c:v>
                </c:pt>
                <c:pt idx="524">
                  <c:v>37865</c:v>
                </c:pt>
                <c:pt idx="525">
                  <c:v>37895</c:v>
                </c:pt>
                <c:pt idx="526">
                  <c:v>37926</c:v>
                </c:pt>
                <c:pt idx="527">
                  <c:v>37956</c:v>
                </c:pt>
                <c:pt idx="528">
                  <c:v>37987</c:v>
                </c:pt>
                <c:pt idx="529">
                  <c:v>38018</c:v>
                </c:pt>
                <c:pt idx="530">
                  <c:v>38047</c:v>
                </c:pt>
                <c:pt idx="531">
                  <c:v>38078</c:v>
                </c:pt>
                <c:pt idx="532">
                  <c:v>38108</c:v>
                </c:pt>
                <c:pt idx="533">
                  <c:v>38139</c:v>
                </c:pt>
                <c:pt idx="534">
                  <c:v>38169</c:v>
                </c:pt>
                <c:pt idx="535">
                  <c:v>38200</c:v>
                </c:pt>
                <c:pt idx="536">
                  <c:v>38231</c:v>
                </c:pt>
                <c:pt idx="537">
                  <c:v>38261</c:v>
                </c:pt>
                <c:pt idx="538">
                  <c:v>38292</c:v>
                </c:pt>
                <c:pt idx="539">
                  <c:v>38322</c:v>
                </c:pt>
                <c:pt idx="540">
                  <c:v>38353</c:v>
                </c:pt>
                <c:pt idx="541">
                  <c:v>38384</c:v>
                </c:pt>
                <c:pt idx="542">
                  <c:v>38412</c:v>
                </c:pt>
                <c:pt idx="543">
                  <c:v>38443</c:v>
                </c:pt>
                <c:pt idx="544">
                  <c:v>38473</c:v>
                </c:pt>
                <c:pt idx="545">
                  <c:v>38504</c:v>
                </c:pt>
                <c:pt idx="546">
                  <c:v>38534</c:v>
                </c:pt>
                <c:pt idx="547">
                  <c:v>38565</c:v>
                </c:pt>
                <c:pt idx="548">
                  <c:v>38596</c:v>
                </c:pt>
                <c:pt idx="549">
                  <c:v>38626</c:v>
                </c:pt>
                <c:pt idx="550">
                  <c:v>38657</c:v>
                </c:pt>
                <c:pt idx="551">
                  <c:v>38687</c:v>
                </c:pt>
                <c:pt idx="552">
                  <c:v>38718</c:v>
                </c:pt>
                <c:pt idx="553">
                  <c:v>38749</c:v>
                </c:pt>
                <c:pt idx="554">
                  <c:v>38777</c:v>
                </c:pt>
                <c:pt idx="555">
                  <c:v>38808</c:v>
                </c:pt>
                <c:pt idx="556">
                  <c:v>38838</c:v>
                </c:pt>
                <c:pt idx="557">
                  <c:v>38869</c:v>
                </c:pt>
                <c:pt idx="558">
                  <c:v>38899</c:v>
                </c:pt>
                <c:pt idx="559">
                  <c:v>38930</c:v>
                </c:pt>
                <c:pt idx="560">
                  <c:v>38961</c:v>
                </c:pt>
                <c:pt idx="561">
                  <c:v>38991</c:v>
                </c:pt>
                <c:pt idx="562">
                  <c:v>39022</c:v>
                </c:pt>
                <c:pt idx="563">
                  <c:v>39052</c:v>
                </c:pt>
                <c:pt idx="564">
                  <c:v>39083</c:v>
                </c:pt>
                <c:pt idx="565">
                  <c:v>39114</c:v>
                </c:pt>
                <c:pt idx="566">
                  <c:v>39142</c:v>
                </c:pt>
                <c:pt idx="567">
                  <c:v>39173</c:v>
                </c:pt>
                <c:pt idx="568">
                  <c:v>39203</c:v>
                </c:pt>
                <c:pt idx="569">
                  <c:v>39234</c:v>
                </c:pt>
                <c:pt idx="570">
                  <c:v>39264</c:v>
                </c:pt>
                <c:pt idx="571">
                  <c:v>39295</c:v>
                </c:pt>
                <c:pt idx="572">
                  <c:v>39326</c:v>
                </c:pt>
                <c:pt idx="573">
                  <c:v>39356</c:v>
                </c:pt>
                <c:pt idx="574">
                  <c:v>39387</c:v>
                </c:pt>
                <c:pt idx="575">
                  <c:v>39417</c:v>
                </c:pt>
                <c:pt idx="576">
                  <c:v>39448</c:v>
                </c:pt>
                <c:pt idx="577">
                  <c:v>39479</c:v>
                </c:pt>
                <c:pt idx="578">
                  <c:v>39508</c:v>
                </c:pt>
                <c:pt idx="579">
                  <c:v>39539</c:v>
                </c:pt>
                <c:pt idx="580">
                  <c:v>39569</c:v>
                </c:pt>
                <c:pt idx="581">
                  <c:v>39600</c:v>
                </c:pt>
                <c:pt idx="582">
                  <c:v>39630</c:v>
                </c:pt>
                <c:pt idx="583">
                  <c:v>39661</c:v>
                </c:pt>
                <c:pt idx="584">
                  <c:v>39692</c:v>
                </c:pt>
                <c:pt idx="585">
                  <c:v>39722</c:v>
                </c:pt>
                <c:pt idx="586">
                  <c:v>39753</c:v>
                </c:pt>
                <c:pt idx="587">
                  <c:v>39783</c:v>
                </c:pt>
                <c:pt idx="588">
                  <c:v>39814</c:v>
                </c:pt>
                <c:pt idx="589">
                  <c:v>39845</c:v>
                </c:pt>
                <c:pt idx="590">
                  <c:v>39873</c:v>
                </c:pt>
                <c:pt idx="591">
                  <c:v>39904</c:v>
                </c:pt>
                <c:pt idx="592">
                  <c:v>39934</c:v>
                </c:pt>
                <c:pt idx="593">
                  <c:v>39965</c:v>
                </c:pt>
                <c:pt idx="594">
                  <c:v>39995</c:v>
                </c:pt>
                <c:pt idx="595">
                  <c:v>40026</c:v>
                </c:pt>
                <c:pt idx="596">
                  <c:v>40057</c:v>
                </c:pt>
                <c:pt idx="597">
                  <c:v>40087</c:v>
                </c:pt>
                <c:pt idx="598">
                  <c:v>40118</c:v>
                </c:pt>
                <c:pt idx="599">
                  <c:v>40148</c:v>
                </c:pt>
                <c:pt idx="600">
                  <c:v>40179</c:v>
                </c:pt>
                <c:pt idx="601">
                  <c:v>40210</c:v>
                </c:pt>
                <c:pt idx="602">
                  <c:v>40238</c:v>
                </c:pt>
                <c:pt idx="603">
                  <c:v>40269</c:v>
                </c:pt>
                <c:pt idx="604">
                  <c:v>40299</c:v>
                </c:pt>
                <c:pt idx="605">
                  <c:v>40330</c:v>
                </c:pt>
                <c:pt idx="606">
                  <c:v>40360</c:v>
                </c:pt>
                <c:pt idx="607">
                  <c:v>40391</c:v>
                </c:pt>
                <c:pt idx="608">
                  <c:v>40422</c:v>
                </c:pt>
                <c:pt idx="609">
                  <c:v>40452</c:v>
                </c:pt>
                <c:pt idx="610">
                  <c:v>40483</c:v>
                </c:pt>
                <c:pt idx="611">
                  <c:v>40513</c:v>
                </c:pt>
                <c:pt idx="612">
                  <c:v>40544</c:v>
                </c:pt>
                <c:pt idx="613">
                  <c:v>40575</c:v>
                </c:pt>
                <c:pt idx="614">
                  <c:v>40603</c:v>
                </c:pt>
                <c:pt idx="615">
                  <c:v>40634</c:v>
                </c:pt>
                <c:pt idx="616">
                  <c:v>40664</c:v>
                </c:pt>
                <c:pt idx="617">
                  <c:v>40695</c:v>
                </c:pt>
                <c:pt idx="618">
                  <c:v>40725</c:v>
                </c:pt>
                <c:pt idx="619">
                  <c:v>40756</c:v>
                </c:pt>
                <c:pt idx="620">
                  <c:v>40787</c:v>
                </c:pt>
                <c:pt idx="621">
                  <c:v>40817</c:v>
                </c:pt>
                <c:pt idx="622">
                  <c:v>40848</c:v>
                </c:pt>
                <c:pt idx="623">
                  <c:v>40878</c:v>
                </c:pt>
                <c:pt idx="624">
                  <c:v>40909</c:v>
                </c:pt>
                <c:pt idx="625">
                  <c:v>40940</c:v>
                </c:pt>
                <c:pt idx="626">
                  <c:v>40969</c:v>
                </c:pt>
                <c:pt idx="627">
                  <c:v>41000</c:v>
                </c:pt>
                <c:pt idx="628">
                  <c:v>41030</c:v>
                </c:pt>
                <c:pt idx="629">
                  <c:v>41061</c:v>
                </c:pt>
                <c:pt idx="630">
                  <c:v>41091</c:v>
                </c:pt>
                <c:pt idx="631">
                  <c:v>41122</c:v>
                </c:pt>
                <c:pt idx="632">
                  <c:v>41153</c:v>
                </c:pt>
                <c:pt idx="633">
                  <c:v>41183</c:v>
                </c:pt>
                <c:pt idx="634">
                  <c:v>41214</c:v>
                </c:pt>
                <c:pt idx="635">
                  <c:v>41244</c:v>
                </c:pt>
                <c:pt idx="636">
                  <c:v>41275</c:v>
                </c:pt>
                <c:pt idx="637">
                  <c:v>41306</c:v>
                </c:pt>
                <c:pt idx="638">
                  <c:v>41334</c:v>
                </c:pt>
                <c:pt idx="639">
                  <c:v>41365</c:v>
                </c:pt>
                <c:pt idx="640">
                  <c:v>41395</c:v>
                </c:pt>
                <c:pt idx="641">
                  <c:v>41426</c:v>
                </c:pt>
                <c:pt idx="642">
                  <c:v>41456</c:v>
                </c:pt>
                <c:pt idx="643">
                  <c:v>41487</c:v>
                </c:pt>
                <c:pt idx="644">
                  <c:v>41518</c:v>
                </c:pt>
                <c:pt idx="645">
                  <c:v>41548</c:v>
                </c:pt>
                <c:pt idx="646">
                  <c:v>41579</c:v>
                </c:pt>
                <c:pt idx="647">
                  <c:v>41609</c:v>
                </c:pt>
                <c:pt idx="648">
                  <c:v>41640</c:v>
                </c:pt>
                <c:pt idx="649">
                  <c:v>41671</c:v>
                </c:pt>
                <c:pt idx="650">
                  <c:v>41699</c:v>
                </c:pt>
                <c:pt idx="651">
                  <c:v>41730</c:v>
                </c:pt>
                <c:pt idx="652">
                  <c:v>41760</c:v>
                </c:pt>
                <c:pt idx="653">
                  <c:v>41791</c:v>
                </c:pt>
                <c:pt idx="654">
                  <c:v>41821</c:v>
                </c:pt>
                <c:pt idx="655">
                  <c:v>41852</c:v>
                </c:pt>
                <c:pt idx="656">
                  <c:v>41883</c:v>
                </c:pt>
                <c:pt idx="657">
                  <c:v>41913</c:v>
                </c:pt>
                <c:pt idx="658">
                  <c:v>41944</c:v>
                </c:pt>
                <c:pt idx="659">
                  <c:v>41974</c:v>
                </c:pt>
                <c:pt idx="660">
                  <c:v>42005</c:v>
                </c:pt>
                <c:pt idx="661">
                  <c:v>42036</c:v>
                </c:pt>
                <c:pt idx="662">
                  <c:v>42064</c:v>
                </c:pt>
                <c:pt idx="663">
                  <c:v>42095</c:v>
                </c:pt>
                <c:pt idx="664">
                  <c:v>42125</c:v>
                </c:pt>
                <c:pt idx="665">
                  <c:v>42156</c:v>
                </c:pt>
                <c:pt idx="666">
                  <c:v>42186</c:v>
                </c:pt>
                <c:pt idx="667">
                  <c:v>42217</c:v>
                </c:pt>
                <c:pt idx="668">
                  <c:v>42248</c:v>
                </c:pt>
                <c:pt idx="669">
                  <c:v>42278</c:v>
                </c:pt>
                <c:pt idx="670">
                  <c:v>42309</c:v>
                </c:pt>
                <c:pt idx="671">
                  <c:v>42339</c:v>
                </c:pt>
                <c:pt idx="672">
                  <c:v>42370</c:v>
                </c:pt>
                <c:pt idx="673">
                  <c:v>42401</c:v>
                </c:pt>
                <c:pt idx="674">
                  <c:v>42430</c:v>
                </c:pt>
                <c:pt idx="675">
                  <c:v>42461</c:v>
                </c:pt>
                <c:pt idx="676">
                  <c:v>42491</c:v>
                </c:pt>
                <c:pt idx="677">
                  <c:v>42522</c:v>
                </c:pt>
                <c:pt idx="678">
                  <c:v>42552</c:v>
                </c:pt>
                <c:pt idx="679">
                  <c:v>42583</c:v>
                </c:pt>
                <c:pt idx="680">
                  <c:v>42614</c:v>
                </c:pt>
                <c:pt idx="681">
                  <c:v>42644</c:v>
                </c:pt>
                <c:pt idx="682">
                  <c:v>42675</c:v>
                </c:pt>
                <c:pt idx="683">
                  <c:v>42705</c:v>
                </c:pt>
                <c:pt idx="684">
                  <c:v>42736</c:v>
                </c:pt>
                <c:pt idx="685">
                  <c:v>42767</c:v>
                </c:pt>
                <c:pt idx="686">
                  <c:v>42795</c:v>
                </c:pt>
                <c:pt idx="687">
                  <c:v>42826</c:v>
                </c:pt>
                <c:pt idx="688">
                  <c:v>42856</c:v>
                </c:pt>
                <c:pt idx="689">
                  <c:v>42887</c:v>
                </c:pt>
                <c:pt idx="690">
                  <c:v>42917</c:v>
                </c:pt>
                <c:pt idx="691">
                  <c:v>42948</c:v>
                </c:pt>
                <c:pt idx="692">
                  <c:v>42979</c:v>
                </c:pt>
                <c:pt idx="693">
                  <c:v>43009</c:v>
                </c:pt>
                <c:pt idx="694">
                  <c:v>43040</c:v>
                </c:pt>
                <c:pt idx="695">
                  <c:v>43070</c:v>
                </c:pt>
                <c:pt idx="696">
                  <c:v>43101</c:v>
                </c:pt>
                <c:pt idx="697">
                  <c:v>43132</c:v>
                </c:pt>
                <c:pt idx="698">
                  <c:v>43160</c:v>
                </c:pt>
                <c:pt idx="699">
                  <c:v>43191</c:v>
                </c:pt>
                <c:pt idx="700">
                  <c:v>43221</c:v>
                </c:pt>
                <c:pt idx="701">
                  <c:v>43252</c:v>
                </c:pt>
                <c:pt idx="702">
                  <c:v>43282</c:v>
                </c:pt>
                <c:pt idx="703">
                  <c:v>43313</c:v>
                </c:pt>
                <c:pt idx="704">
                  <c:v>43344</c:v>
                </c:pt>
                <c:pt idx="705">
                  <c:v>43374</c:v>
                </c:pt>
                <c:pt idx="706">
                  <c:v>43405</c:v>
                </c:pt>
                <c:pt idx="707">
                  <c:v>43435</c:v>
                </c:pt>
                <c:pt idx="708">
                  <c:v>43466</c:v>
                </c:pt>
                <c:pt idx="709">
                  <c:v>43497</c:v>
                </c:pt>
                <c:pt idx="710">
                  <c:v>43525</c:v>
                </c:pt>
                <c:pt idx="711">
                  <c:v>43556</c:v>
                </c:pt>
                <c:pt idx="712">
                  <c:v>43586</c:v>
                </c:pt>
                <c:pt idx="713">
                  <c:v>43617</c:v>
                </c:pt>
                <c:pt idx="714">
                  <c:v>43647</c:v>
                </c:pt>
                <c:pt idx="715">
                  <c:v>43678</c:v>
                </c:pt>
                <c:pt idx="716">
                  <c:v>43709</c:v>
                </c:pt>
                <c:pt idx="717">
                  <c:v>43739</c:v>
                </c:pt>
                <c:pt idx="718">
                  <c:v>43770</c:v>
                </c:pt>
                <c:pt idx="719">
                  <c:v>43800</c:v>
                </c:pt>
                <c:pt idx="720">
                  <c:v>43831</c:v>
                </c:pt>
                <c:pt idx="721">
                  <c:v>43862</c:v>
                </c:pt>
                <c:pt idx="722">
                  <c:v>43891</c:v>
                </c:pt>
                <c:pt idx="723">
                  <c:v>43922</c:v>
                </c:pt>
                <c:pt idx="724">
                  <c:v>43952</c:v>
                </c:pt>
                <c:pt idx="725">
                  <c:v>43983</c:v>
                </c:pt>
                <c:pt idx="726">
                  <c:v>44013</c:v>
                </c:pt>
                <c:pt idx="727">
                  <c:v>44044</c:v>
                </c:pt>
                <c:pt idx="728">
                  <c:v>44075</c:v>
                </c:pt>
                <c:pt idx="729">
                  <c:v>44105</c:v>
                </c:pt>
                <c:pt idx="730">
                  <c:v>44136</c:v>
                </c:pt>
                <c:pt idx="731">
                  <c:v>44166</c:v>
                </c:pt>
                <c:pt idx="732">
                  <c:v>44197</c:v>
                </c:pt>
                <c:pt idx="733">
                  <c:v>44228</c:v>
                </c:pt>
                <c:pt idx="734">
                  <c:v>44256</c:v>
                </c:pt>
                <c:pt idx="735">
                  <c:v>44287</c:v>
                </c:pt>
                <c:pt idx="736">
                  <c:v>44317</c:v>
                </c:pt>
                <c:pt idx="737">
                  <c:v>44348</c:v>
                </c:pt>
                <c:pt idx="738">
                  <c:v>44378</c:v>
                </c:pt>
                <c:pt idx="739">
                  <c:v>44409</c:v>
                </c:pt>
                <c:pt idx="740">
                  <c:v>44440</c:v>
                </c:pt>
                <c:pt idx="741">
                  <c:v>44470</c:v>
                </c:pt>
                <c:pt idx="742">
                  <c:v>44501</c:v>
                </c:pt>
                <c:pt idx="743">
                  <c:v>44531</c:v>
                </c:pt>
                <c:pt idx="744">
                  <c:v>44562</c:v>
                </c:pt>
                <c:pt idx="745">
                  <c:v>44593</c:v>
                </c:pt>
                <c:pt idx="746">
                  <c:v>44621</c:v>
                </c:pt>
                <c:pt idx="747">
                  <c:v>44652</c:v>
                </c:pt>
                <c:pt idx="748">
                  <c:v>44682</c:v>
                </c:pt>
                <c:pt idx="749">
                  <c:v>44713</c:v>
                </c:pt>
                <c:pt idx="750">
                  <c:v>44743</c:v>
                </c:pt>
                <c:pt idx="751">
                  <c:v>44774</c:v>
                </c:pt>
                <c:pt idx="752">
                  <c:v>44805</c:v>
                </c:pt>
                <c:pt idx="753">
                  <c:v>44835</c:v>
                </c:pt>
                <c:pt idx="754">
                  <c:v>44866</c:v>
                </c:pt>
                <c:pt idx="755">
                  <c:v>44896</c:v>
                </c:pt>
                <c:pt idx="756">
                  <c:v>44927</c:v>
                </c:pt>
                <c:pt idx="757">
                  <c:v>44958</c:v>
                </c:pt>
                <c:pt idx="758">
                  <c:v>44986</c:v>
                </c:pt>
                <c:pt idx="759">
                  <c:v>45017</c:v>
                </c:pt>
                <c:pt idx="760">
                  <c:v>45047</c:v>
                </c:pt>
                <c:pt idx="761">
                  <c:v>45078</c:v>
                </c:pt>
                <c:pt idx="762">
                  <c:v>45108</c:v>
                </c:pt>
                <c:pt idx="763">
                  <c:v>45139</c:v>
                </c:pt>
                <c:pt idx="764">
                  <c:v>45170</c:v>
                </c:pt>
                <c:pt idx="765">
                  <c:v>45200</c:v>
                </c:pt>
                <c:pt idx="766">
                  <c:v>45231</c:v>
                </c:pt>
                <c:pt idx="767">
                  <c:v>45261</c:v>
                </c:pt>
                <c:pt idx="768">
                  <c:v>45292</c:v>
                </c:pt>
                <c:pt idx="769">
                  <c:v>45323</c:v>
                </c:pt>
                <c:pt idx="770">
                  <c:v>45352</c:v>
                </c:pt>
              </c:numCache>
            </c:numRef>
          </c:cat>
          <c:val>
            <c:numRef>
              <c:f>data!$E$19:$E$789</c:f>
              <c:numCache>
                <c:formatCode>0.00%</c:formatCode>
                <c:ptCount val="771"/>
                <c:pt idx="0">
                  <c:v>2.0708341397329244E-2</c:v>
                </c:pt>
                <c:pt idx="1">
                  <c:v>2.1852639721523959E-2</c:v>
                </c:pt>
                <c:pt idx="2">
                  <c:v>2.0732728092202724E-2</c:v>
                </c:pt>
                <c:pt idx="3">
                  <c:v>2.0038535645471978E-2</c:v>
                </c:pt>
                <c:pt idx="4">
                  <c:v>2.046314709089736E-2</c:v>
                </c:pt>
                <c:pt idx="5">
                  <c:v>1.8036456667732681E-2</c:v>
                </c:pt>
                <c:pt idx="6">
                  <c:v>1.7419601837672216E-2</c:v>
                </c:pt>
                <c:pt idx="7">
                  <c:v>1.7264445435433595E-2</c:v>
                </c:pt>
                <c:pt idx="8">
                  <c:v>1.54403354937096E-2</c:v>
                </c:pt>
                <c:pt idx="9">
                  <c:v>1.4272121788772685E-2</c:v>
                </c:pt>
                <c:pt idx="10">
                  <c:v>1.5132328732430089E-2</c:v>
                </c:pt>
                <c:pt idx="11">
                  <c:v>1.3276014666835145E-2</c:v>
                </c:pt>
                <c:pt idx="12">
                  <c:v>1.3272658323852937E-2</c:v>
                </c:pt>
                <c:pt idx="13">
                  <c:v>1.2364370426444449E-2</c:v>
                </c:pt>
                <c:pt idx="14">
                  <c:v>1.2615908660821296E-2</c:v>
                </c:pt>
                <c:pt idx="15">
                  <c:v>1.2152121899005053E-2</c:v>
                </c:pt>
                <c:pt idx="16">
                  <c:v>1.1817953231078704E-2</c:v>
                </c:pt>
                <c:pt idx="17">
                  <c:v>1.2753659609222812E-2</c:v>
                </c:pt>
                <c:pt idx="18">
                  <c:v>1.2543116964565559E-2</c:v>
                </c:pt>
                <c:pt idx="19">
                  <c:v>1.2149298597194269E-2</c:v>
                </c:pt>
                <c:pt idx="20">
                  <c:v>1.3328327388774097E-2</c:v>
                </c:pt>
                <c:pt idx="21">
                  <c:v>1.3070669168230298E-2</c:v>
                </c:pt>
                <c:pt idx="22">
                  <c:v>1.0540759683153489E-2</c:v>
                </c:pt>
                <c:pt idx="23">
                  <c:v>1.1729473421512537E-2</c:v>
                </c:pt>
                <c:pt idx="24">
                  <c:v>1.2662175648702645E-2</c:v>
                </c:pt>
                <c:pt idx="25">
                  <c:v>1.3334995014955275E-2</c:v>
                </c:pt>
                <c:pt idx="26">
                  <c:v>1.5386532112377838E-2</c:v>
                </c:pt>
                <c:pt idx="27">
                  <c:v>1.4183514774494643E-2</c:v>
                </c:pt>
                <c:pt idx="28">
                  <c:v>1.4289264413518854E-2</c:v>
                </c:pt>
                <c:pt idx="29">
                  <c:v>1.464019851116638E-2</c:v>
                </c:pt>
                <c:pt idx="30">
                  <c:v>1.3936203158872784E-2</c:v>
                </c:pt>
                <c:pt idx="31">
                  <c:v>1.2993441405766637E-2</c:v>
                </c:pt>
                <c:pt idx="32">
                  <c:v>1.2967765839199785E-2</c:v>
                </c:pt>
                <c:pt idx="33">
                  <c:v>1.2593369961108491E-2</c:v>
                </c:pt>
                <c:pt idx="34">
                  <c:v>1.3146525120355301E-2</c:v>
                </c:pt>
                <c:pt idx="35">
                  <c:v>1.2580167735569914E-2</c:v>
                </c:pt>
                <c:pt idx="36">
                  <c:v>1.3304588851247301E-2</c:v>
                </c:pt>
                <c:pt idx="37">
                  <c:v>1.2790554667322596E-2</c:v>
                </c:pt>
                <c:pt idx="38">
                  <c:v>1.104294478527601E-2</c:v>
                </c:pt>
                <c:pt idx="39">
                  <c:v>1.208366558302143E-2</c:v>
                </c:pt>
                <c:pt idx="40">
                  <c:v>1.2495406100698325E-2</c:v>
                </c:pt>
                <c:pt idx="41">
                  <c:v>1.2350207874785912E-2</c:v>
                </c:pt>
                <c:pt idx="42">
                  <c:v>1.240073304825895E-2</c:v>
                </c:pt>
                <c:pt idx="43">
                  <c:v>1.3193256779868046E-2</c:v>
                </c:pt>
                <c:pt idx="44">
                  <c:v>1.3045598634479294E-2</c:v>
                </c:pt>
                <c:pt idx="45">
                  <c:v>1.5363043345729688E-2</c:v>
                </c:pt>
                <c:pt idx="46">
                  <c:v>1.5534572037770422E-2</c:v>
                </c:pt>
                <c:pt idx="47">
                  <c:v>1.668696711327633E-2</c:v>
                </c:pt>
                <c:pt idx="48">
                  <c:v>1.6169229834052556E-2</c:v>
                </c:pt>
                <c:pt idx="49">
                  <c:v>1.6939890710382599E-2</c:v>
                </c:pt>
                <c:pt idx="50">
                  <c:v>1.7293689320388328E-2</c:v>
                </c:pt>
                <c:pt idx="51">
                  <c:v>1.6969696969697079E-2</c:v>
                </c:pt>
                <c:pt idx="52">
                  <c:v>1.5970961887477264E-2</c:v>
                </c:pt>
                <c:pt idx="53">
                  <c:v>1.4977654306075783E-2</c:v>
                </c:pt>
                <c:pt idx="54">
                  <c:v>1.5084776443613057E-2</c:v>
                </c:pt>
                <c:pt idx="55">
                  <c:v>1.5493127562092868E-2</c:v>
                </c:pt>
                <c:pt idx="56">
                  <c:v>1.4081116861234921E-2</c:v>
                </c:pt>
                <c:pt idx="57">
                  <c:v>1.2248574001801238E-2</c:v>
                </c:pt>
                <c:pt idx="58">
                  <c:v>1.2777444511097524E-2</c:v>
                </c:pt>
                <c:pt idx="59">
                  <c:v>1.2759075116808516E-2</c:v>
                </c:pt>
                <c:pt idx="60">
                  <c:v>1.2741520607764567E-2</c:v>
                </c:pt>
                <c:pt idx="61">
                  <c:v>1.2000716460684346E-2</c:v>
                </c:pt>
                <c:pt idx="62">
                  <c:v>1.1631374888159796E-2</c:v>
                </c:pt>
                <c:pt idx="63">
                  <c:v>1.1918951132300348E-2</c:v>
                </c:pt>
                <c:pt idx="64">
                  <c:v>1.2921281410027241E-2</c:v>
                </c:pt>
                <c:pt idx="65">
                  <c:v>1.1960014280613995E-2</c:v>
                </c:pt>
                <c:pt idx="66">
                  <c:v>1.1947928431314203E-2</c:v>
                </c:pt>
                <c:pt idx="67">
                  <c:v>1.2525972098545779E-2</c:v>
                </c:pt>
                <c:pt idx="68">
                  <c:v>1.3292190837882689E-2</c:v>
                </c:pt>
                <c:pt idx="69">
                  <c:v>1.2515570318524238E-2</c:v>
                </c:pt>
                <c:pt idx="70">
                  <c:v>1.2971628265118884E-2</c:v>
                </c:pt>
                <c:pt idx="71">
                  <c:v>1.4609333412196168E-2</c:v>
                </c:pt>
                <c:pt idx="72">
                  <c:v>1.3526284701712799E-2</c:v>
                </c:pt>
                <c:pt idx="73">
                  <c:v>1.48082595870207E-2</c:v>
                </c:pt>
                <c:pt idx="74">
                  <c:v>1.550707547169794E-2</c:v>
                </c:pt>
                <c:pt idx="75">
                  <c:v>1.7962308598350907E-2</c:v>
                </c:pt>
                <c:pt idx="76">
                  <c:v>1.8811357357004344E-2</c:v>
                </c:pt>
                <c:pt idx="77">
                  <c:v>2.2343740812606594E-2</c:v>
                </c:pt>
                <c:pt idx="78">
                  <c:v>2.4318609022556226E-2</c:v>
                </c:pt>
                <c:pt idx="79">
                  <c:v>2.4272983114446367E-2</c:v>
                </c:pt>
                <c:pt idx="80">
                  <c:v>2.6235652377605945E-2</c:v>
                </c:pt>
                <c:pt idx="81">
                  <c:v>2.9935559461042649E-2</c:v>
                </c:pt>
                <c:pt idx="82">
                  <c:v>3.0581218570927327E-2</c:v>
                </c:pt>
                <c:pt idx="83">
                  <c:v>3.0605106680657412E-2</c:v>
                </c:pt>
                <c:pt idx="84">
                  <c:v>3.1237251588087878E-2</c:v>
                </c:pt>
                <c:pt idx="85">
                  <c:v>3.0579617464100872E-2</c:v>
                </c:pt>
                <c:pt idx="86">
                  <c:v>3.0830865702839327E-2</c:v>
                </c:pt>
                <c:pt idx="87">
                  <c:v>2.9968180503326725E-2</c:v>
                </c:pt>
                <c:pt idx="88">
                  <c:v>2.9484738330159743E-2</c:v>
                </c:pt>
                <c:pt idx="89">
                  <c:v>2.8757117386553066E-2</c:v>
                </c:pt>
                <c:pt idx="90">
                  <c:v>2.9246473219405988E-2</c:v>
                </c:pt>
                <c:pt idx="91">
                  <c:v>3.0509444762449878E-2</c:v>
                </c:pt>
                <c:pt idx="92">
                  <c:v>3.098607623830163E-2</c:v>
                </c:pt>
                <c:pt idx="93">
                  <c:v>3.1454411011887951E-2</c:v>
                </c:pt>
                <c:pt idx="94">
                  <c:v>3.2170212765957551E-2</c:v>
                </c:pt>
                <c:pt idx="95">
                  <c:v>3.15628712031224E-2</c:v>
                </c:pt>
                <c:pt idx="96">
                  <c:v>3.5207685786945442E-2</c:v>
                </c:pt>
                <c:pt idx="97">
                  <c:v>3.7795453263383516E-2</c:v>
                </c:pt>
                <c:pt idx="98">
                  <c:v>4.0328939957192667E-2</c:v>
                </c:pt>
                <c:pt idx="99">
                  <c:v>4.1285176655619704E-2</c:v>
                </c:pt>
                <c:pt idx="100">
                  <c:v>4.2932406680865398E-2</c:v>
                </c:pt>
                <c:pt idx="101">
                  <c:v>4.4389780287359626E-2</c:v>
                </c:pt>
                <c:pt idx="102">
                  <c:v>4.4294628928014168E-2</c:v>
                </c:pt>
                <c:pt idx="103">
                  <c:v>4.5159140143309351E-2</c:v>
                </c:pt>
                <c:pt idx="104">
                  <c:v>4.5663364144572949E-2</c:v>
                </c:pt>
                <c:pt idx="105">
                  <c:v>4.6046101246277837E-2</c:v>
                </c:pt>
                <c:pt idx="106">
                  <c:v>4.6668865435356199E-2</c:v>
                </c:pt>
                <c:pt idx="107">
                  <c:v>4.7211712452706056E-2</c:v>
                </c:pt>
                <c:pt idx="108">
                  <c:v>4.6511627906976827E-2</c:v>
                </c:pt>
                <c:pt idx="109">
                  <c:v>4.5605261727455604E-2</c:v>
                </c:pt>
                <c:pt idx="110">
                  <c:v>4.6345425013535557E-2</c:v>
                </c:pt>
                <c:pt idx="111">
                  <c:v>4.6499082964720939E-2</c:v>
                </c:pt>
                <c:pt idx="112">
                  <c:v>4.6754084264832407E-2</c:v>
                </c:pt>
                <c:pt idx="113">
                  <c:v>4.6250200738718439E-2</c:v>
                </c:pt>
                <c:pt idx="114">
                  <c:v>4.7644453929467145E-2</c:v>
                </c:pt>
                <c:pt idx="115">
                  <c:v>4.6502976190476275E-2</c:v>
                </c:pt>
                <c:pt idx="116">
                  <c:v>4.6474698284988403E-2</c:v>
                </c:pt>
                <c:pt idx="117">
                  <c:v>4.6707786388317629E-2</c:v>
                </c:pt>
                <c:pt idx="118">
                  <c:v>4.6741242581797238E-2</c:v>
                </c:pt>
                <c:pt idx="119">
                  <c:v>4.7491883966907622E-2</c:v>
                </c:pt>
                <c:pt idx="120">
                  <c:v>4.7000521648409066E-2</c:v>
                </c:pt>
                <c:pt idx="121">
                  <c:v>4.7411104179662988E-2</c:v>
                </c:pt>
                <c:pt idx="122">
                  <c:v>4.6414157094070152E-2</c:v>
                </c:pt>
                <c:pt idx="123">
                  <c:v>4.6546391752577465E-2</c:v>
                </c:pt>
                <c:pt idx="124">
                  <c:v>4.6051956052982845E-2</c:v>
                </c:pt>
                <c:pt idx="125">
                  <c:v>4.6201074443591672E-2</c:v>
                </c:pt>
                <c:pt idx="126">
                  <c:v>4.5324913424322766E-2</c:v>
                </c:pt>
                <c:pt idx="127">
                  <c:v>4.6010867909197284E-2</c:v>
                </c:pt>
                <c:pt idx="128">
                  <c:v>4.6181082448153887E-2</c:v>
                </c:pt>
                <c:pt idx="129">
                  <c:v>4.6839587005792049E-2</c:v>
                </c:pt>
                <c:pt idx="130">
                  <c:v>4.8216346395062892E-2</c:v>
                </c:pt>
                <c:pt idx="131">
                  <c:v>4.9587603099225275E-2</c:v>
                </c:pt>
                <c:pt idx="132">
                  <c:v>5.0271536047032939E-2</c:v>
                </c:pt>
                <c:pt idx="133">
                  <c:v>5.0228310502283158E-2</c:v>
                </c:pt>
                <c:pt idx="134">
                  <c:v>4.9695890817386346E-2</c:v>
                </c:pt>
                <c:pt idx="135">
                  <c:v>4.9450820075850777E-2</c:v>
                </c:pt>
                <c:pt idx="136">
                  <c:v>5.03067484662576E-2</c:v>
                </c:pt>
                <c:pt idx="137">
                  <c:v>5.0714006259780842E-2</c:v>
                </c:pt>
                <c:pt idx="138">
                  <c:v>5.071616486407482E-2</c:v>
                </c:pt>
                <c:pt idx="139">
                  <c:v>4.8550759819391276E-2</c:v>
                </c:pt>
                <c:pt idx="140">
                  <c:v>4.5931441280278484E-2</c:v>
                </c:pt>
                <c:pt idx="141">
                  <c:v>4.2434447919172502E-2</c:v>
                </c:pt>
                <c:pt idx="142">
                  <c:v>3.9440934328929922E-2</c:v>
                </c:pt>
                <c:pt idx="143">
                  <c:v>3.7481544982616466E-2</c:v>
                </c:pt>
                <c:pt idx="144">
                  <c:v>3.7808349146110087E-2</c:v>
                </c:pt>
                <c:pt idx="145">
                  <c:v>3.6672967863894179E-2</c:v>
                </c:pt>
                <c:pt idx="146">
                  <c:v>3.5377802901827682E-2</c:v>
                </c:pt>
                <c:pt idx="147">
                  <c:v>3.3932510442577613E-2</c:v>
                </c:pt>
                <c:pt idx="148">
                  <c:v>3.182242990654216E-2</c:v>
                </c:pt>
                <c:pt idx="149">
                  <c:v>2.9834768443099957E-2</c:v>
                </c:pt>
                <c:pt idx="150">
                  <c:v>2.884035795428197E-2</c:v>
                </c:pt>
                <c:pt idx="151">
                  <c:v>2.9587442700375055E-2</c:v>
                </c:pt>
                <c:pt idx="152">
                  <c:v>3.12947811214348E-2</c:v>
                </c:pt>
                <c:pt idx="153">
                  <c:v>3.0276457285272507E-2</c:v>
                </c:pt>
                <c:pt idx="154">
                  <c:v>3.0668631423834913E-2</c:v>
                </c:pt>
                <c:pt idx="155">
                  <c:v>3.0526992287917887E-2</c:v>
                </c:pt>
                <c:pt idx="156">
                  <c:v>2.6786122411665225E-2</c:v>
                </c:pt>
                <c:pt idx="157">
                  <c:v>2.7261123267687815E-2</c:v>
                </c:pt>
                <c:pt idx="158">
                  <c:v>2.9391692069703046E-2</c:v>
                </c:pt>
                <c:pt idx="159">
                  <c:v>3.2955061280072639E-2</c:v>
                </c:pt>
                <c:pt idx="160">
                  <c:v>3.4554594447715248E-2</c:v>
                </c:pt>
                <c:pt idx="161">
                  <c:v>3.6924884750971776E-2</c:v>
                </c:pt>
                <c:pt idx="162">
                  <c:v>3.8397404119158152E-2</c:v>
                </c:pt>
                <c:pt idx="163">
                  <c:v>4.1014570966001029E-2</c:v>
                </c:pt>
                <c:pt idx="164">
                  <c:v>4.2805916629314211E-2</c:v>
                </c:pt>
                <c:pt idx="165">
                  <c:v>4.6230345383684979E-2</c:v>
                </c:pt>
                <c:pt idx="166">
                  <c:v>4.8521133053346377E-2</c:v>
                </c:pt>
                <c:pt idx="167">
                  <c:v>5.118268074301735E-2</c:v>
                </c:pt>
                <c:pt idx="168">
                  <c:v>5.569158171214883E-2</c:v>
                </c:pt>
                <c:pt idx="169">
                  <c:v>5.9066299813614886E-2</c:v>
                </c:pt>
                <c:pt idx="170">
                  <c:v>6.3027624309392127E-2</c:v>
                </c:pt>
                <c:pt idx="171">
                  <c:v>6.4818069959571067E-2</c:v>
                </c:pt>
                <c:pt idx="172">
                  <c:v>7.0915776571528477E-2</c:v>
                </c:pt>
                <c:pt idx="173">
                  <c:v>7.7234886457743013E-2</c:v>
                </c:pt>
                <c:pt idx="174">
                  <c:v>8.2157892452584536E-2</c:v>
                </c:pt>
                <c:pt idx="175">
                  <c:v>8.7523760152064867E-2</c:v>
                </c:pt>
                <c:pt idx="176">
                  <c:v>9.1768751343219268E-2</c:v>
                </c:pt>
                <c:pt idx="177">
                  <c:v>9.6082209377007066E-2</c:v>
                </c:pt>
                <c:pt idx="178">
                  <c:v>9.8772797000170609E-2</c:v>
                </c:pt>
                <c:pt idx="179">
                  <c:v>0.10043224002034079</c:v>
                </c:pt>
                <c:pt idx="180">
                  <c:v>0.10141688454077769</c:v>
                </c:pt>
                <c:pt idx="181">
                  <c:v>0.10219987429289756</c:v>
                </c:pt>
                <c:pt idx="182">
                  <c:v>9.9372167477443707E-2</c:v>
                </c:pt>
                <c:pt idx="183">
                  <c:v>9.65292394040691E-2</c:v>
                </c:pt>
                <c:pt idx="184">
                  <c:v>9.0704708960104741E-2</c:v>
                </c:pt>
                <c:pt idx="185">
                  <c:v>8.4887720008092193E-2</c:v>
                </c:pt>
                <c:pt idx="186">
                  <c:v>8.1976417742841035E-2</c:v>
                </c:pt>
                <c:pt idx="187">
                  <c:v>7.5355525542226243E-2</c:v>
                </c:pt>
                <c:pt idx="188">
                  <c:v>7.1574803149606403E-2</c:v>
                </c:pt>
                <c:pt idx="189">
                  <c:v>6.8557365522090574E-2</c:v>
                </c:pt>
                <c:pt idx="190">
                  <c:v>6.7827503296362224E-2</c:v>
                </c:pt>
                <c:pt idx="191">
                  <c:v>6.6774491682070281E-2</c:v>
                </c:pt>
                <c:pt idx="192">
                  <c:v>6.6043876105517096E-2</c:v>
                </c:pt>
                <c:pt idx="193">
                  <c:v>6.2766119221411287E-2</c:v>
                </c:pt>
                <c:pt idx="194">
                  <c:v>6.0739003819825443E-2</c:v>
                </c:pt>
                <c:pt idx="195">
                  <c:v>5.9729017689122976E-2</c:v>
                </c:pt>
                <c:pt idx="196">
                  <c:v>6.0225611812764646E-2</c:v>
                </c:pt>
                <c:pt idx="197">
                  <c:v>5.9374184164397992E-2</c:v>
                </c:pt>
                <c:pt idx="198">
                  <c:v>5.8677440877752174E-2</c:v>
                </c:pt>
                <c:pt idx="199">
                  <c:v>6.1135532488640898E-2</c:v>
                </c:pt>
                <c:pt idx="200">
                  <c:v>6.1576897641266726E-2</c:v>
                </c:pt>
                <c:pt idx="201">
                  <c:v>6.1490092856620659E-2</c:v>
                </c:pt>
                <c:pt idx="202">
                  <c:v>5.9306337388777886E-2</c:v>
                </c:pt>
                <c:pt idx="203">
                  <c:v>5.8623926070319854E-2</c:v>
                </c:pt>
                <c:pt idx="204">
                  <c:v>5.9653785375664237E-2</c:v>
                </c:pt>
                <c:pt idx="205">
                  <c:v>6.1920944374888265E-2</c:v>
                </c:pt>
                <c:pt idx="206">
                  <c:v>6.2930081648661096E-2</c:v>
                </c:pt>
                <c:pt idx="207">
                  <c:v>6.3998295272933881E-2</c:v>
                </c:pt>
                <c:pt idx="208">
                  <c:v>6.4404383174266444E-2</c:v>
                </c:pt>
                <c:pt idx="209">
                  <c:v>6.6431966203133186E-2</c:v>
                </c:pt>
                <c:pt idx="210">
                  <c:v>6.7154511396659844E-2</c:v>
                </c:pt>
                <c:pt idx="211">
                  <c:v>6.6246605862285035E-2</c:v>
                </c:pt>
                <c:pt idx="212">
                  <c:v>6.4511663321104695E-2</c:v>
                </c:pt>
                <c:pt idx="213">
                  <c:v>6.4437250309959948E-2</c:v>
                </c:pt>
                <c:pt idx="214">
                  <c:v>6.510559517279213E-2</c:v>
                </c:pt>
                <c:pt idx="215">
                  <c:v>6.4823023937802704E-2</c:v>
                </c:pt>
                <c:pt idx="216">
                  <c:v>6.4700898152855624E-2</c:v>
                </c:pt>
                <c:pt idx="217">
                  <c:v>6.2285252307485051E-2</c:v>
                </c:pt>
                <c:pt idx="218">
                  <c:v>6.3531463840064362E-2</c:v>
                </c:pt>
                <c:pt idx="219">
                  <c:v>6.5155712807503541E-2</c:v>
                </c:pt>
                <c:pt idx="220">
                  <c:v>6.5986981934112565E-2</c:v>
                </c:pt>
                <c:pt idx="221">
                  <c:v>6.5561864518684621E-2</c:v>
                </c:pt>
                <c:pt idx="222">
                  <c:v>6.5258046523836155E-2</c:v>
                </c:pt>
                <c:pt idx="223">
                  <c:v>6.5722028143262889E-2</c:v>
                </c:pt>
                <c:pt idx="224">
                  <c:v>6.736458807464718E-2</c:v>
                </c:pt>
                <c:pt idx="225">
                  <c:v>7.0016501116251906E-2</c:v>
                </c:pt>
                <c:pt idx="226">
                  <c:v>7.0235297904529093E-2</c:v>
                </c:pt>
                <c:pt idx="227">
                  <c:v>6.8882697665481718E-2</c:v>
                </c:pt>
                <c:pt idx="228">
                  <c:v>6.7963328452282257E-2</c:v>
                </c:pt>
                <c:pt idx="229">
                  <c:v>6.7353733946408756E-2</c:v>
                </c:pt>
                <c:pt idx="230">
                  <c:v>6.7684349965306145E-2</c:v>
                </c:pt>
                <c:pt idx="231">
                  <c:v>7.0633950675315749E-2</c:v>
                </c:pt>
                <c:pt idx="232">
                  <c:v>7.3616000498458067E-2</c:v>
                </c:pt>
                <c:pt idx="233">
                  <c:v>7.3641489559452378E-2</c:v>
                </c:pt>
                <c:pt idx="234">
                  <c:v>7.2717752864358554E-2</c:v>
                </c:pt>
                <c:pt idx="235">
                  <c:v>7.4076343361313635E-2</c:v>
                </c:pt>
                <c:pt idx="236">
                  <c:v>7.520560462991166E-2</c:v>
                </c:pt>
                <c:pt idx="237">
                  <c:v>7.5171600495902879E-2</c:v>
                </c:pt>
                <c:pt idx="238">
                  <c:v>7.6242894523143478E-2</c:v>
                </c:pt>
                <c:pt idx="239">
                  <c:v>7.9783090658517519E-2</c:v>
                </c:pt>
                <c:pt idx="240">
                  <c:v>8.2446570687650933E-2</c:v>
                </c:pt>
                <c:pt idx="241">
                  <c:v>8.9663982887192129E-2</c:v>
                </c:pt>
                <c:pt idx="242">
                  <c:v>9.3495214462956611E-2</c:v>
                </c:pt>
                <c:pt idx="243">
                  <c:v>8.9038489682423672E-2</c:v>
                </c:pt>
                <c:pt idx="244">
                  <c:v>8.8358191631361827E-2</c:v>
                </c:pt>
                <c:pt idx="245">
                  <c:v>8.9482037224065669E-2</c:v>
                </c:pt>
                <c:pt idx="246">
                  <c:v>9.1647764793706399E-2</c:v>
                </c:pt>
                <c:pt idx="247">
                  <c:v>9.2298916143753518E-2</c:v>
                </c:pt>
                <c:pt idx="248">
                  <c:v>9.5130173659310424E-2</c:v>
                </c:pt>
                <c:pt idx="249">
                  <c:v>9.6127344826616445E-2</c:v>
                </c:pt>
                <c:pt idx="250">
                  <c:v>9.7753185781354723E-2</c:v>
                </c:pt>
                <c:pt idx="251">
                  <c:v>9.6473460780777565E-2</c:v>
                </c:pt>
                <c:pt idx="252">
                  <c:v>9.7645600991325798E-2</c:v>
                </c:pt>
                <c:pt idx="253">
                  <c:v>9.4746026119911786E-2</c:v>
                </c:pt>
                <c:pt idx="254">
                  <c:v>9.0715076856579424E-2</c:v>
                </c:pt>
                <c:pt idx="255">
                  <c:v>9.2079447415808868E-2</c:v>
                </c:pt>
                <c:pt idx="256">
                  <c:v>9.0809715519769574E-2</c:v>
                </c:pt>
                <c:pt idx="257">
                  <c:v>8.9018963873291668E-2</c:v>
                </c:pt>
                <c:pt idx="258">
                  <c:v>8.7951395281554934E-2</c:v>
                </c:pt>
                <c:pt idx="259">
                  <c:v>8.7372049300188159E-2</c:v>
                </c:pt>
                <c:pt idx="260">
                  <c:v>8.4279690612308222E-2</c:v>
                </c:pt>
                <c:pt idx="261">
                  <c:v>8.1847338037203343E-2</c:v>
                </c:pt>
                <c:pt idx="262">
                  <c:v>7.9654803726898038E-2</c:v>
                </c:pt>
                <c:pt idx="263">
                  <c:v>7.7180019231742447E-2</c:v>
                </c:pt>
                <c:pt idx="264">
                  <c:v>7.4458744135872168E-2</c:v>
                </c:pt>
                <c:pt idx="265">
                  <c:v>7.0781032078103268E-2</c:v>
                </c:pt>
                <c:pt idx="266">
                  <c:v>6.9523219814241477E-2</c:v>
                </c:pt>
                <c:pt idx="267">
                  <c:v>6.694066399232157E-2</c:v>
                </c:pt>
                <c:pt idx="268">
                  <c:v>6.5407083323149262E-2</c:v>
                </c:pt>
                <c:pt idx="269">
                  <c:v>6.5447381861517107E-2</c:v>
                </c:pt>
                <c:pt idx="270">
                  <c:v>6.5925299165961571E-2</c:v>
                </c:pt>
                <c:pt idx="271">
                  <c:v>6.370971615196197E-2</c:v>
                </c:pt>
                <c:pt idx="272">
                  <c:v>6.0694262197304116E-2</c:v>
                </c:pt>
                <c:pt idx="273">
                  <c:v>6.1093323846792336E-2</c:v>
                </c:pt>
                <c:pt idx="274">
                  <c:v>5.8829077362005044E-2</c:v>
                </c:pt>
                <c:pt idx="275">
                  <c:v>5.8283217440330715E-2</c:v>
                </c:pt>
                <c:pt idx="276">
                  <c:v>5.9025426696864169E-2</c:v>
                </c:pt>
                <c:pt idx="277">
                  <c:v>5.8868679350607023E-2</c:v>
                </c:pt>
                <c:pt idx="278">
                  <c:v>5.5601871150016136E-2</c:v>
                </c:pt>
                <c:pt idx="279">
                  <c:v>5.4621364150116314E-2</c:v>
                </c:pt>
                <c:pt idx="280">
                  <c:v>5.0425566083186046E-2</c:v>
                </c:pt>
                <c:pt idx="281">
                  <c:v>5.0059349890430926E-2</c:v>
                </c:pt>
                <c:pt idx="282">
                  <c:v>5.0326589857570658E-2</c:v>
                </c:pt>
                <c:pt idx="283">
                  <c:v>5.0908680437972587E-2</c:v>
                </c:pt>
                <c:pt idx="284">
                  <c:v>5.1260712116781626E-2</c:v>
                </c:pt>
                <c:pt idx="285">
                  <c:v>4.6489796830647467E-2</c:v>
                </c:pt>
                <c:pt idx="286">
                  <c:v>4.5071928027435204E-2</c:v>
                </c:pt>
                <c:pt idx="287">
                  <c:v>4.2531465737308372E-2</c:v>
                </c:pt>
                <c:pt idx="288">
                  <c:v>3.8891461075468037E-2</c:v>
                </c:pt>
                <c:pt idx="289">
                  <c:v>4.1581548599670448E-2</c:v>
                </c:pt>
                <c:pt idx="290">
                  <c:v>4.4205076453941228E-2</c:v>
                </c:pt>
                <c:pt idx="291">
                  <c:v>4.5952625708099326E-2</c:v>
                </c:pt>
                <c:pt idx="292">
                  <c:v>4.6869198680848267E-2</c:v>
                </c:pt>
                <c:pt idx="293">
                  <c:v>4.4455555314014905E-2</c:v>
                </c:pt>
                <c:pt idx="294">
                  <c:v>4.1933881799140593E-2</c:v>
                </c:pt>
                <c:pt idx="295">
                  <c:v>4.0000000000000036E-2</c:v>
                </c:pt>
                <c:pt idx="296">
                  <c:v>3.739997432496045E-2</c:v>
                </c:pt>
                <c:pt idx="297">
                  <c:v>3.7888981439952119E-2</c:v>
                </c:pt>
                <c:pt idx="298">
                  <c:v>3.7673130193905724E-2</c:v>
                </c:pt>
                <c:pt idx="299">
                  <c:v>4.1009262216544107E-2</c:v>
                </c:pt>
                <c:pt idx="300">
                  <c:v>4.3377687230746309E-2</c:v>
                </c:pt>
                <c:pt idx="301">
                  <c:v>4.222025391201667E-2</c:v>
                </c:pt>
                <c:pt idx="302">
                  <c:v>4.1913525778394245E-2</c:v>
                </c:pt>
                <c:pt idx="303">
                  <c:v>3.8266906444732518E-2</c:v>
                </c:pt>
                <c:pt idx="304">
                  <c:v>3.9430037761041481E-2</c:v>
                </c:pt>
                <c:pt idx="305">
                  <c:v>4.041959788535987E-2</c:v>
                </c:pt>
                <c:pt idx="306">
                  <c:v>3.8982032205251427E-2</c:v>
                </c:pt>
                <c:pt idx="307">
                  <c:v>4.065107824506331E-2</c:v>
                </c:pt>
                <c:pt idx="308">
                  <c:v>4.1207771315431296E-2</c:v>
                </c:pt>
                <c:pt idx="309">
                  <c:v>4.0539150118324985E-2</c:v>
                </c:pt>
                <c:pt idx="310">
                  <c:v>4.0884635919339551E-2</c:v>
                </c:pt>
                <c:pt idx="311">
                  <c:v>3.9598290073837639E-2</c:v>
                </c:pt>
                <c:pt idx="312">
                  <c:v>3.9377606020543077E-2</c:v>
                </c:pt>
                <c:pt idx="313">
                  <c:v>3.6685552407931921E-2</c:v>
                </c:pt>
                <c:pt idx="314">
                  <c:v>3.6214788377392004E-2</c:v>
                </c:pt>
                <c:pt idx="315">
                  <c:v>3.6856521388866526E-2</c:v>
                </c:pt>
                <c:pt idx="316">
                  <c:v>3.5064127009613921E-2</c:v>
                </c:pt>
                <c:pt idx="317">
                  <c:v>3.4748339601504474E-2</c:v>
                </c:pt>
                <c:pt idx="318">
                  <c:v>3.3609925399928242E-2</c:v>
                </c:pt>
                <c:pt idx="319">
                  <c:v>3.0666931321952973E-2</c:v>
                </c:pt>
                <c:pt idx="320">
                  <c:v>3.1930908802788815E-2</c:v>
                </c:pt>
                <c:pt idx="321">
                  <c:v>3.3778305151785037E-2</c:v>
                </c:pt>
                <c:pt idx="322">
                  <c:v>3.3439207717650854E-2</c:v>
                </c:pt>
                <c:pt idx="323">
                  <c:v>3.1971196411356262E-2</c:v>
                </c:pt>
                <c:pt idx="324">
                  <c:v>2.8903543961957823E-2</c:v>
                </c:pt>
                <c:pt idx="325">
                  <c:v>2.8341108270060422E-2</c:v>
                </c:pt>
                <c:pt idx="326">
                  <c:v>2.8255074043083139E-2</c:v>
                </c:pt>
                <c:pt idx="327">
                  <c:v>3.0748611165067441E-2</c:v>
                </c:pt>
                <c:pt idx="328">
                  <c:v>3.187899941826644E-2</c:v>
                </c:pt>
                <c:pt idx="329">
                  <c:v>3.1609473175447045E-2</c:v>
                </c:pt>
                <c:pt idx="330">
                  <c:v>3.2401242787394535E-2</c:v>
                </c:pt>
                <c:pt idx="331">
                  <c:v>3.3779489648531724E-2</c:v>
                </c:pt>
                <c:pt idx="332">
                  <c:v>3.447481572481581E-2</c:v>
                </c:pt>
                <c:pt idx="333">
                  <c:v>3.5371989363533585E-2</c:v>
                </c:pt>
                <c:pt idx="334">
                  <c:v>3.5335216860109986E-2</c:v>
                </c:pt>
                <c:pt idx="335">
                  <c:v>3.616639975596736E-2</c:v>
                </c:pt>
                <c:pt idx="336">
                  <c:v>3.8571265548328126E-2</c:v>
                </c:pt>
                <c:pt idx="337">
                  <c:v>3.8587833349150724E-2</c:v>
                </c:pt>
                <c:pt idx="338">
                  <c:v>3.9950038795632192E-2</c:v>
                </c:pt>
                <c:pt idx="339">
                  <c:v>4.0591727127108346E-2</c:v>
                </c:pt>
                <c:pt idx="340">
                  <c:v>4.1210959521930324E-2</c:v>
                </c:pt>
                <c:pt idx="341">
                  <c:v>4.2747376311843999E-2</c:v>
                </c:pt>
                <c:pt idx="342">
                  <c:v>4.4300721522299913E-2</c:v>
                </c:pt>
                <c:pt idx="343">
                  <c:v>4.336891521824171E-2</c:v>
                </c:pt>
                <c:pt idx="344">
                  <c:v>4.4811845914050297E-2</c:v>
                </c:pt>
                <c:pt idx="345">
                  <c:v>4.4325782491408283E-2</c:v>
                </c:pt>
                <c:pt idx="346">
                  <c:v>4.5007836268092571E-2</c:v>
                </c:pt>
                <c:pt idx="347">
                  <c:v>4.6275000459990112E-2</c:v>
                </c:pt>
                <c:pt idx="348">
                  <c:v>4.6624913013221914E-2</c:v>
                </c:pt>
                <c:pt idx="349">
                  <c:v>4.7132570634891513E-2</c:v>
                </c:pt>
                <c:pt idx="350">
                  <c:v>4.5785412723831742E-2</c:v>
                </c:pt>
                <c:pt idx="351">
                  <c:v>4.4223908437313275E-2</c:v>
                </c:pt>
                <c:pt idx="352">
                  <c:v>4.3785081307416096E-2</c:v>
                </c:pt>
                <c:pt idx="353">
                  <c:v>4.2163153070577497E-2</c:v>
                </c:pt>
                <c:pt idx="354">
                  <c:v>4.0595689840337901E-2</c:v>
                </c:pt>
                <c:pt idx="355">
                  <c:v>3.9459353295123734E-2</c:v>
                </c:pt>
                <c:pt idx="356">
                  <c:v>3.7508657893334574E-2</c:v>
                </c:pt>
                <c:pt idx="357">
                  <c:v>3.7331257408750762E-2</c:v>
                </c:pt>
                <c:pt idx="358">
                  <c:v>3.7246806408356203E-2</c:v>
                </c:pt>
                <c:pt idx="359">
                  <c:v>3.6754361283061421E-2</c:v>
                </c:pt>
                <c:pt idx="360">
                  <c:v>3.5501819708846583E-2</c:v>
                </c:pt>
                <c:pt idx="361">
                  <c:v>3.7890290940189031E-2</c:v>
                </c:pt>
                <c:pt idx="362">
                  <c:v>3.9778659427855301E-2</c:v>
                </c:pt>
                <c:pt idx="363">
                  <c:v>3.9385373129151358E-2</c:v>
                </c:pt>
                <c:pt idx="364">
                  <c:v>3.9458440682655249E-2</c:v>
                </c:pt>
                <c:pt idx="365">
                  <c:v>4.0733267801403628E-2</c:v>
                </c:pt>
                <c:pt idx="366">
                  <c:v>4.0680473372781023E-2</c:v>
                </c:pt>
                <c:pt idx="367">
                  <c:v>4.3561159111599634E-2</c:v>
                </c:pt>
                <c:pt idx="368">
                  <c:v>4.3581711429500736E-2</c:v>
                </c:pt>
                <c:pt idx="369">
                  <c:v>4.333884804966659E-2</c:v>
                </c:pt>
                <c:pt idx="370">
                  <c:v>4.1828975793968048E-2</c:v>
                </c:pt>
                <c:pt idx="371">
                  <c:v>4.0319571191098191E-2</c:v>
                </c:pt>
                <c:pt idx="372">
                  <c:v>4.14998056808773E-2</c:v>
                </c:pt>
                <c:pt idx="373">
                  <c:v>3.9332077756104145E-2</c:v>
                </c:pt>
                <c:pt idx="374">
                  <c:v>3.6516383840412336E-2</c:v>
                </c:pt>
                <c:pt idx="375">
                  <c:v>3.550690782887278E-2</c:v>
                </c:pt>
                <c:pt idx="376">
                  <c:v>3.6463445063628086E-2</c:v>
                </c:pt>
                <c:pt idx="377">
                  <c:v>3.4681602014946522E-2</c:v>
                </c:pt>
                <c:pt idx="378">
                  <c:v>3.522255830482135E-2</c:v>
                </c:pt>
                <c:pt idx="379">
                  <c:v>3.37596497292314E-2</c:v>
                </c:pt>
                <c:pt idx="380">
                  <c:v>3.4281965061920605E-2</c:v>
                </c:pt>
                <c:pt idx="381">
                  <c:v>3.3054338586281373E-2</c:v>
                </c:pt>
                <c:pt idx="382">
                  <c:v>3.3732815204258193E-2</c:v>
                </c:pt>
                <c:pt idx="383">
                  <c:v>3.484371688053356E-2</c:v>
                </c:pt>
                <c:pt idx="384">
                  <c:v>3.2512938656975576E-2</c:v>
                </c:pt>
                <c:pt idx="385">
                  <c:v>3.2472050091413518E-2</c:v>
                </c:pt>
                <c:pt idx="386">
                  <c:v>3.2888788426763016E-2</c:v>
                </c:pt>
                <c:pt idx="387">
                  <c:v>3.4208830164357051E-2</c:v>
                </c:pt>
                <c:pt idx="388">
                  <c:v>3.1553437013497554E-2</c:v>
                </c:pt>
                <c:pt idx="389">
                  <c:v>3.0123955030267879E-2</c:v>
                </c:pt>
                <c:pt idx="390">
                  <c:v>3.0878784008174787E-2</c:v>
                </c:pt>
                <c:pt idx="391">
                  <c:v>2.8994968473345706E-2</c:v>
                </c:pt>
                <c:pt idx="392">
                  <c:v>2.6564110697010701E-2</c:v>
                </c:pt>
                <c:pt idx="393">
                  <c:v>2.8246352501819727E-2</c:v>
                </c:pt>
                <c:pt idx="394">
                  <c:v>2.857278241091743E-2</c:v>
                </c:pt>
                <c:pt idx="395">
                  <c:v>2.7951093464422927E-2</c:v>
                </c:pt>
                <c:pt idx="396">
                  <c:v>2.8142235351424461E-2</c:v>
                </c:pt>
                <c:pt idx="397">
                  <c:v>2.7313755602218937E-2</c:v>
                </c:pt>
                <c:pt idx="398">
                  <c:v>2.6995763837869058E-2</c:v>
                </c:pt>
                <c:pt idx="399">
                  <c:v>2.6611408005235093E-2</c:v>
                </c:pt>
                <c:pt idx="400">
                  <c:v>2.864344281424569E-2</c:v>
                </c:pt>
                <c:pt idx="401">
                  <c:v>2.8823282496152514E-2</c:v>
                </c:pt>
                <c:pt idx="402">
                  <c:v>2.7073072514945729E-2</c:v>
                </c:pt>
                <c:pt idx="403">
                  <c:v>2.8054158607350166E-2</c:v>
                </c:pt>
                <c:pt idx="404">
                  <c:v>2.7931407384520268E-2</c:v>
                </c:pt>
                <c:pt idx="405">
                  <c:v>2.5669831791809816E-2</c:v>
                </c:pt>
                <c:pt idx="406">
                  <c:v>2.6074538167411454E-2</c:v>
                </c:pt>
                <c:pt idx="407">
                  <c:v>2.4631372428803422E-2</c:v>
                </c:pt>
                <c:pt idx="408">
                  <c:v>2.246607164690051E-2</c:v>
                </c:pt>
                <c:pt idx="409">
                  <c:v>2.2728312765989855E-2</c:v>
                </c:pt>
                <c:pt idx="410">
                  <c:v>2.3972602739726012E-2</c:v>
                </c:pt>
                <c:pt idx="411">
                  <c:v>2.2537220561229976E-2</c:v>
                </c:pt>
                <c:pt idx="412">
                  <c:v>2.1357049944035866E-2</c:v>
                </c:pt>
                <c:pt idx="413">
                  <c:v>2.265137434456066E-2</c:v>
                </c:pt>
                <c:pt idx="414">
                  <c:v>2.2679977078746694E-2</c:v>
                </c:pt>
                <c:pt idx="415">
                  <c:v>2.1915169029772086E-2</c:v>
                </c:pt>
                <c:pt idx="416">
                  <c:v>2.1927319727073291E-2</c:v>
                </c:pt>
                <c:pt idx="417">
                  <c:v>2.2656683721697712E-2</c:v>
                </c:pt>
                <c:pt idx="418">
                  <c:v>2.1894969993564661E-2</c:v>
                </c:pt>
                <c:pt idx="419">
                  <c:v>2.1780430522520877E-2</c:v>
                </c:pt>
                <c:pt idx="420">
                  <c:v>2.3512002630713402E-2</c:v>
                </c:pt>
                <c:pt idx="421">
                  <c:v>2.2968962071382881E-2</c:v>
                </c:pt>
                <c:pt idx="422">
                  <c:v>2.1999256781865428E-2</c:v>
                </c:pt>
                <c:pt idx="423">
                  <c:v>2.2841961529328048E-2</c:v>
                </c:pt>
                <c:pt idx="424">
                  <c:v>2.2302520510618207E-2</c:v>
                </c:pt>
                <c:pt idx="425">
                  <c:v>2.0923222412672082E-2</c:v>
                </c:pt>
                <c:pt idx="426">
                  <c:v>2.0392816066530983E-2</c:v>
                </c:pt>
                <c:pt idx="427">
                  <c:v>2.1695584293162762E-2</c:v>
                </c:pt>
                <c:pt idx="428">
                  <c:v>2.1486242040090087E-2</c:v>
                </c:pt>
                <c:pt idx="429">
                  <c:v>2.156785069765399E-2</c:v>
                </c:pt>
                <c:pt idx="430">
                  <c:v>2.0356755806801186E-2</c:v>
                </c:pt>
                <c:pt idx="431">
                  <c:v>2.1447917429177732E-2</c:v>
                </c:pt>
                <c:pt idx="432">
                  <c:v>2.0065717415115092E-2</c:v>
                </c:pt>
                <c:pt idx="433">
                  <c:v>1.9726770379226322E-2</c:v>
                </c:pt>
                <c:pt idx="434">
                  <c:v>1.9591302450731041E-2</c:v>
                </c:pt>
                <c:pt idx="435">
                  <c:v>1.8602626423855462E-2</c:v>
                </c:pt>
                <c:pt idx="436">
                  <c:v>1.8643527639355728E-2</c:v>
                </c:pt>
                <c:pt idx="437">
                  <c:v>1.8540496728999045E-2</c:v>
                </c:pt>
                <c:pt idx="438">
                  <c:v>1.8843658328636881E-2</c:v>
                </c:pt>
                <c:pt idx="439">
                  <c:v>1.728487609381979E-2</c:v>
                </c:pt>
                <c:pt idx="440">
                  <c:v>1.9033084741858497E-2</c:v>
                </c:pt>
                <c:pt idx="441">
                  <c:v>1.8972525026211162E-2</c:v>
                </c:pt>
                <c:pt idx="442">
                  <c:v>1.964921345734294E-2</c:v>
                </c:pt>
                <c:pt idx="443">
                  <c:v>1.8603984520567662E-2</c:v>
                </c:pt>
                <c:pt idx="444">
                  <c:v>1.8539993414365297E-2</c:v>
                </c:pt>
                <c:pt idx="445">
                  <c:v>1.9302259079210904E-2</c:v>
                </c:pt>
                <c:pt idx="446">
                  <c:v>1.9371772559983791E-2</c:v>
                </c:pt>
                <c:pt idx="447">
                  <c:v>1.9986609114349463E-2</c:v>
                </c:pt>
                <c:pt idx="448">
                  <c:v>1.8956469801902687E-2</c:v>
                </c:pt>
                <c:pt idx="449">
                  <c:v>1.968084350532151E-2</c:v>
                </c:pt>
                <c:pt idx="450">
                  <c:v>1.8466775405999725E-2</c:v>
                </c:pt>
                <c:pt idx="451">
                  <c:v>1.7175410254230083E-2</c:v>
                </c:pt>
                <c:pt idx="452">
                  <c:v>1.6205142695676855E-2</c:v>
                </c:pt>
                <c:pt idx="453">
                  <c:v>1.5335175057788808E-2</c:v>
                </c:pt>
                <c:pt idx="454">
                  <c:v>1.431567686265689E-2</c:v>
                </c:pt>
                <c:pt idx="455">
                  <c:v>1.4521303540271147E-2</c:v>
                </c:pt>
                <c:pt idx="456">
                  <c:v>1.4983695041043354E-2</c:v>
                </c:pt>
                <c:pt idx="457">
                  <c:v>1.3774722962547337E-2</c:v>
                </c:pt>
                <c:pt idx="458">
                  <c:v>1.2440526168485899E-2</c:v>
                </c:pt>
                <c:pt idx="459">
                  <c:v>1.2318435754190116E-2</c:v>
                </c:pt>
                <c:pt idx="460">
                  <c:v>1.256071009881099E-2</c:v>
                </c:pt>
                <c:pt idx="461">
                  <c:v>9.7968170796287612E-3</c:v>
                </c:pt>
                <c:pt idx="462">
                  <c:v>1.1948695809600896E-2</c:v>
                </c:pt>
                <c:pt idx="463">
                  <c:v>1.4335868929198359E-2</c:v>
                </c:pt>
                <c:pt idx="464">
                  <c:v>1.2067790954717994E-2</c:v>
                </c:pt>
                <c:pt idx="465">
                  <c:v>1.2507635071353107E-2</c:v>
                </c:pt>
                <c:pt idx="466">
                  <c:v>1.2378916983540877E-2</c:v>
                </c:pt>
                <c:pt idx="467">
                  <c:v>1.3536754507628368E-2</c:v>
                </c:pt>
                <c:pt idx="468">
                  <c:v>1.3433042514887417E-2</c:v>
                </c:pt>
                <c:pt idx="469">
                  <c:v>1.2217733008633935E-2</c:v>
                </c:pt>
                <c:pt idx="470">
                  <c:v>1.1444525840025532E-2</c:v>
                </c:pt>
                <c:pt idx="471">
                  <c:v>1.2182334924532912E-2</c:v>
                </c:pt>
                <c:pt idx="472">
                  <c:v>1.2170581100451994E-2</c:v>
                </c:pt>
                <c:pt idx="473">
                  <c:v>1.3979934033480079E-2</c:v>
                </c:pt>
                <c:pt idx="474">
                  <c:v>1.2949838299043392E-2</c:v>
                </c:pt>
                <c:pt idx="475">
                  <c:v>1.1468677462331822E-2</c:v>
                </c:pt>
                <c:pt idx="476">
                  <c:v>1.4314169929253495E-2</c:v>
                </c:pt>
                <c:pt idx="477">
                  <c:v>1.40669344776998E-2</c:v>
                </c:pt>
                <c:pt idx="478">
                  <c:v>1.4859492803289909E-2</c:v>
                </c:pt>
                <c:pt idx="479">
                  <c:v>1.4395971317532563E-2</c:v>
                </c:pt>
                <c:pt idx="480">
                  <c:v>1.538671768242672E-2</c:v>
                </c:pt>
                <c:pt idx="481">
                  <c:v>1.7223703096165721E-2</c:v>
                </c:pt>
                <c:pt idx="482">
                  <c:v>1.9008704920945085E-2</c:v>
                </c:pt>
                <c:pt idx="483">
                  <c:v>1.70653581408029E-2</c:v>
                </c:pt>
                <c:pt idx="484">
                  <c:v>1.7185265881391798E-2</c:v>
                </c:pt>
                <c:pt idx="485">
                  <c:v>1.7421128562484789E-2</c:v>
                </c:pt>
                <c:pt idx="486">
                  <c:v>1.7919734804227927E-2</c:v>
                </c:pt>
                <c:pt idx="487">
                  <c:v>1.8725727166562622E-2</c:v>
                </c:pt>
                <c:pt idx="488">
                  <c:v>1.8500209921854971E-2</c:v>
                </c:pt>
                <c:pt idx="489">
                  <c:v>1.8184768059705814E-2</c:v>
                </c:pt>
                <c:pt idx="490">
                  <c:v>1.9004781586838382E-2</c:v>
                </c:pt>
                <c:pt idx="491">
                  <c:v>1.8710878480466153E-2</c:v>
                </c:pt>
                <c:pt idx="492">
                  <c:v>2.0052216510106913E-2</c:v>
                </c:pt>
                <c:pt idx="493">
                  <c:v>2.0358798629308561E-2</c:v>
                </c:pt>
                <c:pt idx="494">
                  <c:v>1.932464327861827E-2</c:v>
                </c:pt>
                <c:pt idx="495">
                  <c:v>2.0276880603615766E-2</c:v>
                </c:pt>
                <c:pt idx="496">
                  <c:v>1.9425144249434201E-2</c:v>
                </c:pt>
                <c:pt idx="497">
                  <c:v>2.0921957353452481E-2</c:v>
                </c:pt>
                <c:pt idx="498">
                  <c:v>2.1221221221221276E-2</c:v>
                </c:pt>
                <c:pt idx="499">
                  <c:v>2.0420948801002314E-2</c:v>
                </c:pt>
                <c:pt idx="500">
                  <c:v>1.2167067803146026E-2</c:v>
                </c:pt>
                <c:pt idx="501">
                  <c:v>1.7873267116375269E-2</c:v>
                </c:pt>
                <c:pt idx="502">
                  <c:v>1.8146631142217151E-2</c:v>
                </c:pt>
                <c:pt idx="503">
                  <c:v>1.738727405151308E-2</c:v>
                </c:pt>
                <c:pt idx="504">
                  <c:v>1.4182806480552923E-2</c:v>
                </c:pt>
                <c:pt idx="505">
                  <c:v>1.4328987225075585E-2</c:v>
                </c:pt>
                <c:pt idx="506">
                  <c:v>1.4485126761304645E-2</c:v>
                </c:pt>
                <c:pt idx="507">
                  <c:v>1.5696834362275203E-2</c:v>
                </c:pt>
                <c:pt idx="508">
                  <c:v>1.6586121762882877E-2</c:v>
                </c:pt>
                <c:pt idx="509">
                  <c:v>1.5933331586257538E-2</c:v>
                </c:pt>
                <c:pt idx="510">
                  <c:v>1.5382604718028992E-2</c:v>
                </c:pt>
                <c:pt idx="511">
                  <c:v>1.6877196190874244E-2</c:v>
                </c:pt>
                <c:pt idx="512">
                  <c:v>2.4356919519693099E-2</c:v>
                </c:pt>
                <c:pt idx="513">
                  <c:v>1.8055156938972639E-2</c:v>
                </c:pt>
                <c:pt idx="514">
                  <c:v>1.6976956125504428E-2</c:v>
                </c:pt>
                <c:pt idx="515">
                  <c:v>1.7688863435205926E-2</c:v>
                </c:pt>
                <c:pt idx="516">
                  <c:v>1.7809056731407091E-2</c:v>
                </c:pt>
                <c:pt idx="517">
                  <c:v>1.7268690436001988E-2</c:v>
                </c:pt>
                <c:pt idx="518">
                  <c:v>1.7689015691868759E-2</c:v>
                </c:pt>
                <c:pt idx="519">
                  <c:v>1.5984481086324109E-2</c:v>
                </c:pt>
                <c:pt idx="520">
                  <c:v>1.63155107155315E-2</c:v>
                </c:pt>
                <c:pt idx="521">
                  <c:v>1.5270719942218847E-2</c:v>
                </c:pt>
                <c:pt idx="522">
                  <c:v>1.5741646501570505E-2</c:v>
                </c:pt>
                <c:pt idx="523">
                  <c:v>1.4888560601194811E-2</c:v>
                </c:pt>
                <c:pt idx="524">
                  <c:v>1.4646283281178007E-2</c:v>
                </c:pt>
                <c:pt idx="525">
                  <c:v>1.5659037904610651E-2</c:v>
                </c:pt>
                <c:pt idx="526">
                  <c:v>1.6053460327213998E-2</c:v>
                </c:pt>
                <c:pt idx="527">
                  <c:v>1.6371007968076556E-2</c:v>
                </c:pt>
                <c:pt idx="528">
                  <c:v>1.8289877300613711E-2</c:v>
                </c:pt>
                <c:pt idx="529">
                  <c:v>1.8532700260376789E-2</c:v>
                </c:pt>
                <c:pt idx="530">
                  <c:v>1.8604888243239692E-2</c:v>
                </c:pt>
                <c:pt idx="531">
                  <c:v>2.0124489250391342E-2</c:v>
                </c:pt>
                <c:pt idx="532">
                  <c:v>2.0057452271398324E-2</c:v>
                </c:pt>
                <c:pt idx="533">
                  <c:v>2.1100637719454252E-2</c:v>
                </c:pt>
                <c:pt idx="534">
                  <c:v>1.9755433060888228E-2</c:v>
                </c:pt>
                <c:pt idx="535">
                  <c:v>1.899903802339109E-2</c:v>
                </c:pt>
                <c:pt idx="536">
                  <c:v>1.9490861288773198E-2</c:v>
                </c:pt>
                <c:pt idx="537">
                  <c:v>1.9820842795861715E-2</c:v>
                </c:pt>
                <c:pt idx="538">
                  <c:v>2.0625440983771837E-2</c:v>
                </c:pt>
                <c:pt idx="539">
                  <c:v>2.0662665005599656E-2</c:v>
                </c:pt>
                <c:pt idx="540">
                  <c:v>2.1714300058992553E-2</c:v>
                </c:pt>
                <c:pt idx="541">
                  <c:v>2.1754385964912304E-2</c:v>
                </c:pt>
                <c:pt idx="542">
                  <c:v>2.255610878975145E-2</c:v>
                </c:pt>
                <c:pt idx="543">
                  <c:v>2.1075091712210892E-2</c:v>
                </c:pt>
                <c:pt idx="544">
                  <c:v>2.1768927877186872E-2</c:v>
                </c:pt>
                <c:pt idx="545">
                  <c:v>2.0863658418243558E-2</c:v>
                </c:pt>
                <c:pt idx="546">
                  <c:v>2.1149688098019315E-2</c:v>
                </c:pt>
                <c:pt idx="547">
                  <c:v>2.1588721197441041E-2</c:v>
                </c:pt>
                <c:pt idx="548">
                  <c:v>2.1932652251537288E-2</c:v>
                </c:pt>
                <c:pt idx="549">
                  <c:v>2.2652200269698497E-2</c:v>
                </c:pt>
                <c:pt idx="550">
                  <c:v>2.3060304919449548E-2</c:v>
                </c:pt>
                <c:pt idx="551">
                  <c:v>2.2808812832114889E-2</c:v>
                </c:pt>
                <c:pt idx="552">
                  <c:v>2.1424798221152175E-2</c:v>
                </c:pt>
                <c:pt idx="553">
                  <c:v>2.1377060439560447E-2</c:v>
                </c:pt>
                <c:pt idx="554">
                  <c:v>2.1679288449539369E-2</c:v>
                </c:pt>
                <c:pt idx="555">
                  <c:v>2.362185479830381E-2</c:v>
                </c:pt>
                <c:pt idx="556">
                  <c:v>2.4085659581214447E-2</c:v>
                </c:pt>
                <c:pt idx="557">
                  <c:v>2.5957882421760781E-2</c:v>
                </c:pt>
                <c:pt idx="558">
                  <c:v>2.5457554517134051E-2</c:v>
                </c:pt>
                <c:pt idx="559">
                  <c:v>2.6713519691645482E-2</c:v>
                </c:pt>
                <c:pt idx="560">
                  <c:v>2.6060054595086424E-2</c:v>
                </c:pt>
                <c:pt idx="561">
                  <c:v>2.4969151484357965E-2</c:v>
                </c:pt>
                <c:pt idx="562">
                  <c:v>2.2842180203443752E-2</c:v>
                </c:pt>
                <c:pt idx="563">
                  <c:v>2.3156016827589498E-2</c:v>
                </c:pt>
                <c:pt idx="564">
                  <c:v>2.5004510193036289E-2</c:v>
                </c:pt>
                <c:pt idx="565">
                  <c:v>2.5564668163642779E-2</c:v>
                </c:pt>
                <c:pt idx="566">
                  <c:v>2.3769893065417991E-2</c:v>
                </c:pt>
                <c:pt idx="567">
                  <c:v>2.2109736879805109E-2</c:v>
                </c:pt>
                <c:pt idx="568">
                  <c:v>2.0756424607616619E-2</c:v>
                </c:pt>
                <c:pt idx="569">
                  <c:v>1.9872662913073214E-2</c:v>
                </c:pt>
                <c:pt idx="570">
                  <c:v>2.0411069445103625E-2</c:v>
                </c:pt>
                <c:pt idx="571">
                  <c:v>1.9848413074372351E-2</c:v>
                </c:pt>
                <c:pt idx="572">
                  <c:v>2.1023258013787016E-2</c:v>
                </c:pt>
                <c:pt idx="573">
                  <c:v>2.1835091943441132E-2</c:v>
                </c:pt>
                <c:pt idx="574">
                  <c:v>2.3358422008824098E-2</c:v>
                </c:pt>
                <c:pt idx="575">
                  <c:v>2.4033930254476976E-2</c:v>
                </c:pt>
                <c:pt idx="576">
                  <c:v>2.1930442128977656E-2</c:v>
                </c:pt>
                <c:pt idx="577">
                  <c:v>2.072405395279131E-2</c:v>
                </c:pt>
                <c:pt idx="578">
                  <c:v>2.1697429059349238E-2</c:v>
                </c:pt>
                <c:pt idx="579">
                  <c:v>2.0837226686600596E-2</c:v>
                </c:pt>
                <c:pt idx="580">
                  <c:v>2.148931950488242E-2</c:v>
                </c:pt>
                <c:pt idx="581">
                  <c:v>2.2140952025996308E-2</c:v>
                </c:pt>
                <c:pt idx="582">
                  <c:v>2.2444992324510471E-2</c:v>
                </c:pt>
                <c:pt idx="583">
                  <c:v>2.2179385944539831E-2</c:v>
                </c:pt>
                <c:pt idx="584">
                  <c:v>2.0439832775532407E-2</c:v>
                </c:pt>
                <c:pt idx="585">
                  <c:v>1.6344021437811884E-2</c:v>
                </c:pt>
                <c:pt idx="586">
                  <c:v>1.3902658335831042E-2</c:v>
                </c:pt>
                <c:pt idx="587">
                  <c:v>1.1378278877128389E-2</c:v>
                </c:pt>
                <c:pt idx="588">
                  <c:v>9.0592814577521441E-3</c:v>
                </c:pt>
                <c:pt idx="589">
                  <c:v>8.8783867489503621E-3</c:v>
                </c:pt>
                <c:pt idx="590">
                  <c:v>7.6245864291519805E-3</c:v>
                </c:pt>
                <c:pt idx="591">
                  <c:v>9.2791762013728629E-3</c:v>
                </c:pt>
                <c:pt idx="592">
                  <c:v>8.2230267590994721E-3</c:v>
                </c:pt>
                <c:pt idx="593">
                  <c:v>7.2014585232451633E-3</c:v>
                </c:pt>
                <c:pt idx="594">
                  <c:v>6.2558292954797423E-3</c:v>
                </c:pt>
                <c:pt idx="595">
                  <c:v>6.5094403926113653E-3</c:v>
                </c:pt>
                <c:pt idx="596">
                  <c:v>7.2518044396023829E-3</c:v>
                </c:pt>
                <c:pt idx="597">
                  <c:v>1.2398995351797337E-2</c:v>
                </c:pt>
                <c:pt idx="598">
                  <c:v>1.3734764416954759E-2</c:v>
                </c:pt>
                <c:pt idx="599">
                  <c:v>1.5095155217327072E-2</c:v>
                </c:pt>
                <c:pt idx="600">
                  <c:v>1.690903711795344E-2</c:v>
                </c:pt>
                <c:pt idx="601">
                  <c:v>1.6986538111697369E-2</c:v>
                </c:pt>
                <c:pt idx="602">
                  <c:v>1.7769698346872698E-2</c:v>
                </c:pt>
                <c:pt idx="603">
                  <c:v>1.6029746856967897E-2</c:v>
                </c:pt>
                <c:pt idx="604">
                  <c:v>1.6368558773887321E-2</c:v>
                </c:pt>
                <c:pt idx="605">
                  <c:v>1.555570639876902E-2</c:v>
                </c:pt>
                <c:pt idx="606">
                  <c:v>1.4705882352941124E-2</c:v>
                </c:pt>
                <c:pt idx="607">
                  <c:v>1.4176232237384179E-2</c:v>
                </c:pt>
                <c:pt idx="608">
                  <c:v>1.2968283476987308E-2</c:v>
                </c:pt>
                <c:pt idx="609">
                  <c:v>1.0787813475225283E-2</c:v>
                </c:pt>
                <c:pt idx="610">
                  <c:v>1.1215791834903621E-2</c:v>
                </c:pt>
                <c:pt idx="611">
                  <c:v>1.0567483975077341E-2</c:v>
                </c:pt>
                <c:pt idx="612">
                  <c:v>1.1234446334258408E-2</c:v>
                </c:pt>
                <c:pt idx="613">
                  <c:v>1.2119043892404369E-2</c:v>
                </c:pt>
                <c:pt idx="614">
                  <c:v>1.2145703792183493E-2</c:v>
                </c:pt>
                <c:pt idx="615">
                  <c:v>1.3947001394700065E-2</c:v>
                </c:pt>
                <c:pt idx="616">
                  <c:v>1.5235611430609364E-2</c:v>
                </c:pt>
                <c:pt idx="617">
                  <c:v>1.5863290518787654E-2</c:v>
                </c:pt>
                <c:pt idx="618">
                  <c:v>1.7344517595160758E-2</c:v>
                </c:pt>
                <c:pt idx="619">
                  <c:v>1.8396305158310478E-2</c:v>
                </c:pt>
                <c:pt idx="620">
                  <c:v>1.8508219696126815E-2</c:v>
                </c:pt>
                <c:pt idx="621">
                  <c:v>1.744721966171725E-2</c:v>
                </c:pt>
                <c:pt idx="622">
                  <c:v>1.8278615794143915E-2</c:v>
                </c:pt>
                <c:pt idx="623">
                  <c:v>1.9749609110768507E-2</c:v>
                </c:pt>
                <c:pt idx="624">
                  <c:v>2.0614792192271914E-2</c:v>
                </c:pt>
                <c:pt idx="625">
                  <c:v>2.0258477852645562E-2</c:v>
                </c:pt>
                <c:pt idx="626">
                  <c:v>2.0448454233624069E-2</c:v>
                </c:pt>
                <c:pt idx="627">
                  <c:v>1.9653370013755112E-2</c:v>
                </c:pt>
                <c:pt idx="628">
                  <c:v>1.826744683887549E-2</c:v>
                </c:pt>
                <c:pt idx="629">
                  <c:v>1.8192584794552102E-2</c:v>
                </c:pt>
                <c:pt idx="630">
                  <c:v>1.7738650548584145E-2</c:v>
                </c:pt>
                <c:pt idx="631">
                  <c:v>1.6359225422913903E-2</c:v>
                </c:pt>
                <c:pt idx="632">
                  <c:v>1.6916020530741482E-2</c:v>
                </c:pt>
                <c:pt idx="633">
                  <c:v>1.8894492108193051E-2</c:v>
                </c:pt>
                <c:pt idx="634">
                  <c:v>1.7830690135935745E-2</c:v>
                </c:pt>
                <c:pt idx="635">
                  <c:v>1.6898651587646807E-2</c:v>
                </c:pt>
                <c:pt idx="636">
                  <c:v>1.5915867078657886E-2</c:v>
                </c:pt>
                <c:pt idx="637">
                  <c:v>1.5601316530249987E-2</c:v>
                </c:pt>
                <c:pt idx="638">
                  <c:v>1.4807449119659477E-2</c:v>
                </c:pt>
                <c:pt idx="639">
                  <c:v>1.3770626261318197E-2</c:v>
                </c:pt>
                <c:pt idx="640">
                  <c:v>1.3929168238908884E-2</c:v>
                </c:pt>
                <c:pt idx="641">
                  <c:v>1.4636510500807942E-2</c:v>
                </c:pt>
                <c:pt idx="642">
                  <c:v>1.4879607514040272E-2</c:v>
                </c:pt>
                <c:pt idx="643">
                  <c:v>1.5332509004892136E-2</c:v>
                </c:pt>
                <c:pt idx="644">
                  <c:v>1.5292260440941341E-2</c:v>
                </c:pt>
                <c:pt idx="645">
                  <c:v>1.4548181477315403E-2</c:v>
                </c:pt>
                <c:pt idx="646">
                  <c:v>1.5142597249719225E-2</c:v>
                </c:pt>
                <c:pt idx="647">
                  <c:v>1.5473618923369736E-2</c:v>
                </c:pt>
                <c:pt idx="648">
                  <c:v>1.4524615006989983E-2</c:v>
                </c:pt>
                <c:pt idx="649">
                  <c:v>1.3901177975587542E-2</c:v>
                </c:pt>
                <c:pt idx="650">
                  <c:v>1.4474230756941431E-2</c:v>
                </c:pt>
                <c:pt idx="651">
                  <c:v>1.5712658483877373E-2</c:v>
                </c:pt>
                <c:pt idx="652">
                  <c:v>1.6236562569778901E-2</c:v>
                </c:pt>
                <c:pt idx="653">
                  <c:v>1.5635448842467259E-2</c:v>
                </c:pt>
                <c:pt idx="654">
                  <c:v>1.6103213221808854E-2</c:v>
                </c:pt>
                <c:pt idx="655">
                  <c:v>1.5397485995065185E-2</c:v>
                </c:pt>
                <c:pt idx="656">
                  <c:v>1.5548480585553692E-2</c:v>
                </c:pt>
                <c:pt idx="657">
                  <c:v>1.4709143321753215E-2</c:v>
                </c:pt>
                <c:pt idx="658">
                  <c:v>1.392578536791067E-2</c:v>
                </c:pt>
                <c:pt idx="659">
                  <c:v>1.3563462895293865E-2</c:v>
                </c:pt>
                <c:pt idx="660">
                  <c:v>1.2097113523521053E-2</c:v>
                </c:pt>
                <c:pt idx="661">
                  <c:v>1.2774816263445121E-2</c:v>
                </c:pt>
                <c:pt idx="662">
                  <c:v>1.2808398950131306E-2</c:v>
                </c:pt>
                <c:pt idx="663">
                  <c:v>1.2943728841981805E-2</c:v>
                </c:pt>
                <c:pt idx="664">
                  <c:v>1.2472011216439594E-2</c:v>
                </c:pt>
                <c:pt idx="665">
                  <c:v>1.2541543864049709E-2</c:v>
                </c:pt>
                <c:pt idx="666">
                  <c:v>1.1789500041732737E-2</c:v>
                </c:pt>
                <c:pt idx="667">
                  <c:v>1.2212546279397163E-2</c:v>
                </c:pt>
                <c:pt idx="668">
                  <c:v>1.2321248164310905E-2</c:v>
                </c:pt>
                <c:pt idx="669">
                  <c:v>1.1779886779886617E-2</c:v>
                </c:pt>
                <c:pt idx="670">
                  <c:v>1.1967020513407034E-2</c:v>
                </c:pt>
                <c:pt idx="671">
                  <c:v>1.1917006929942131E-2</c:v>
                </c:pt>
                <c:pt idx="672">
                  <c:v>1.4062402560957699E-2</c:v>
                </c:pt>
                <c:pt idx="673">
                  <c:v>1.4658859681907055E-2</c:v>
                </c:pt>
                <c:pt idx="674">
                  <c:v>1.4574479112677619E-2</c:v>
                </c:pt>
                <c:pt idx="675">
                  <c:v>1.5199486797450534E-2</c:v>
                </c:pt>
                <c:pt idx="676">
                  <c:v>1.5687328193787042E-2</c:v>
                </c:pt>
                <c:pt idx="677">
                  <c:v>1.5524039553270974E-2</c:v>
                </c:pt>
                <c:pt idx="678">
                  <c:v>1.5993318072140106E-2</c:v>
                </c:pt>
                <c:pt idx="679">
                  <c:v>1.6969584569733076E-2</c:v>
                </c:pt>
                <c:pt idx="680">
                  <c:v>1.6852545372237682E-2</c:v>
                </c:pt>
                <c:pt idx="681">
                  <c:v>1.7824083597317797E-2</c:v>
                </c:pt>
                <c:pt idx="682">
                  <c:v>1.7188591624542893E-2</c:v>
                </c:pt>
                <c:pt idx="683">
                  <c:v>1.770093227647962E-2</c:v>
                </c:pt>
                <c:pt idx="684">
                  <c:v>1.863334939067518E-2</c:v>
                </c:pt>
                <c:pt idx="685">
                  <c:v>1.8672751084554351E-2</c:v>
                </c:pt>
                <c:pt idx="686">
                  <c:v>1.6786546242183897E-2</c:v>
                </c:pt>
                <c:pt idx="687">
                  <c:v>1.6368213459441172E-2</c:v>
                </c:pt>
                <c:pt idx="688">
                  <c:v>1.545521142810613E-2</c:v>
                </c:pt>
                <c:pt idx="689">
                  <c:v>1.5764438029800987E-2</c:v>
                </c:pt>
                <c:pt idx="690">
                  <c:v>1.5031107592688553E-2</c:v>
                </c:pt>
                <c:pt idx="691">
                  <c:v>1.4335937104241969E-2</c:v>
                </c:pt>
                <c:pt idx="692">
                  <c:v>1.4225873687192525E-2</c:v>
                </c:pt>
                <c:pt idx="693">
                  <c:v>1.5410111053849596E-2</c:v>
                </c:pt>
                <c:pt idx="694">
                  <c:v>1.5453764961365524E-2</c:v>
                </c:pt>
                <c:pt idx="695">
                  <c:v>1.5768765133171936E-2</c:v>
                </c:pt>
                <c:pt idx="696">
                  <c:v>1.6320370277204788E-2</c:v>
                </c:pt>
                <c:pt idx="697">
                  <c:v>1.6442181175359671E-2</c:v>
                </c:pt>
                <c:pt idx="698">
                  <c:v>1.9091831710527529E-2</c:v>
                </c:pt>
                <c:pt idx="699">
                  <c:v>1.8842192874261698E-2</c:v>
                </c:pt>
                <c:pt idx="700">
                  <c:v>1.9809023776840462E-2</c:v>
                </c:pt>
                <c:pt idx="701">
                  <c:v>1.9362198184856405E-2</c:v>
                </c:pt>
                <c:pt idx="702">
                  <c:v>1.9958004199579937E-2</c:v>
                </c:pt>
                <c:pt idx="703">
                  <c:v>1.8957629996604108E-2</c:v>
                </c:pt>
                <c:pt idx="704">
                  <c:v>1.9602952913008842E-2</c:v>
                </c:pt>
                <c:pt idx="705">
                  <c:v>1.8709073900841755E-2</c:v>
                </c:pt>
                <c:pt idx="706">
                  <c:v>2.0102451882429095E-2</c:v>
                </c:pt>
                <c:pt idx="707">
                  <c:v>2.0380799141860972E-2</c:v>
                </c:pt>
                <c:pt idx="708">
                  <c:v>1.8523468670488041E-2</c:v>
                </c:pt>
                <c:pt idx="709">
                  <c:v>1.7401529674499594E-2</c:v>
                </c:pt>
                <c:pt idx="710">
                  <c:v>1.6071939182993322E-2</c:v>
                </c:pt>
                <c:pt idx="711">
                  <c:v>1.6456368969114843E-2</c:v>
                </c:pt>
                <c:pt idx="712">
                  <c:v>1.5730005895067789E-2</c:v>
                </c:pt>
                <c:pt idx="713">
                  <c:v>1.6825035338464023E-2</c:v>
                </c:pt>
                <c:pt idx="714">
                  <c:v>1.6665686332176577E-2</c:v>
                </c:pt>
                <c:pt idx="715">
                  <c:v>1.7595279171894518E-2</c:v>
                </c:pt>
                <c:pt idx="716">
                  <c:v>1.647668900738708E-2</c:v>
                </c:pt>
                <c:pt idx="717">
                  <c:v>1.6431236934138393E-2</c:v>
                </c:pt>
                <c:pt idx="718">
                  <c:v>1.4723663169390333E-2</c:v>
                </c:pt>
                <c:pt idx="719">
                  <c:v>1.5028957998734604E-2</c:v>
                </c:pt>
                <c:pt idx="720">
                  <c:v>1.552324112055059E-2</c:v>
                </c:pt>
                <c:pt idx="721">
                  <c:v>1.6559989898891736E-2</c:v>
                </c:pt>
                <c:pt idx="722">
                  <c:v>1.4915234500092023E-2</c:v>
                </c:pt>
                <c:pt idx="723">
                  <c:v>9.3247090264731991E-3</c:v>
                </c:pt>
                <c:pt idx="724">
                  <c:v>9.5085170389144213E-3</c:v>
                </c:pt>
                <c:pt idx="725">
                  <c:v>9.0842391829011326E-3</c:v>
                </c:pt>
                <c:pt idx="726">
                  <c:v>1.1638670858002298E-2</c:v>
                </c:pt>
                <c:pt idx="727">
                  <c:v>1.3659438787797074E-2</c:v>
                </c:pt>
                <c:pt idx="728">
                  <c:v>1.4448112889718923E-2</c:v>
                </c:pt>
                <c:pt idx="729">
                  <c:v>1.3666769183453775E-2</c:v>
                </c:pt>
                <c:pt idx="730">
                  <c:v>1.4279399611784926E-2</c:v>
                </c:pt>
                <c:pt idx="731">
                  <c:v>1.5535246789861956E-2</c:v>
                </c:pt>
                <c:pt idx="732">
                  <c:v>1.7152428810720322E-2</c:v>
                </c:pt>
                <c:pt idx="733">
                  <c:v>1.7532293816402866E-2</c:v>
                </c:pt>
                <c:pt idx="734">
                  <c:v>2.2555600175931723E-2</c:v>
                </c:pt>
                <c:pt idx="735">
                  <c:v>3.2205454876867101E-2</c:v>
                </c:pt>
                <c:pt idx="736">
                  <c:v>3.6439768502548819E-2</c:v>
                </c:pt>
                <c:pt idx="737">
                  <c:v>3.9492188621121915E-2</c:v>
                </c:pt>
                <c:pt idx="738">
                  <c:v>4.0099892291708406E-2</c:v>
                </c:pt>
                <c:pt idx="739">
                  <c:v>4.0188541181613413E-2</c:v>
                </c:pt>
                <c:pt idx="740">
                  <c:v>4.0743903596166531E-2</c:v>
                </c:pt>
                <c:pt idx="741">
                  <c:v>4.5008059163743175E-2</c:v>
                </c:pt>
                <c:pt idx="742">
                  <c:v>4.9511141427921679E-2</c:v>
                </c:pt>
                <c:pt idx="743">
                  <c:v>5.238009801792276E-2</c:v>
                </c:pt>
                <c:pt idx="744">
                  <c:v>5.3694938221649169E-2</c:v>
                </c:pt>
                <c:pt idx="745">
                  <c:v>5.5747002319270766E-2</c:v>
                </c:pt>
                <c:pt idx="746">
                  <c:v>5.5495815606152687E-2</c:v>
                </c:pt>
                <c:pt idx="747">
                  <c:v>5.2549398665353131E-2</c:v>
                </c:pt>
                <c:pt idx="748">
                  <c:v>5.0745606330951265E-2</c:v>
                </c:pt>
                <c:pt idx="749">
                  <c:v>5.1925820256776056E-2</c:v>
                </c:pt>
                <c:pt idx="750">
                  <c:v>4.9615102639296138E-2</c:v>
                </c:pt>
                <c:pt idx="751">
                  <c:v>5.207476840431946E-2</c:v>
                </c:pt>
                <c:pt idx="752">
                  <c:v>5.4720834396995155E-2</c:v>
                </c:pt>
                <c:pt idx="753">
                  <c:v>5.3258571726684689E-2</c:v>
                </c:pt>
                <c:pt idx="754">
                  <c:v>5.0903609019841367E-2</c:v>
                </c:pt>
                <c:pt idx="755">
                  <c:v>4.8651364786533424E-2</c:v>
                </c:pt>
                <c:pt idx="756">
                  <c:v>4.901181534834298E-2</c:v>
                </c:pt>
                <c:pt idx="757">
                  <c:v>4.8445337792166088E-2</c:v>
                </c:pt>
                <c:pt idx="758">
                  <c:v>4.7829553508150324E-2</c:v>
                </c:pt>
                <c:pt idx="759">
                  <c:v>4.7629980220401213E-2</c:v>
                </c:pt>
                <c:pt idx="760">
                  <c:v>4.6878299429858439E-2</c:v>
                </c:pt>
                <c:pt idx="761">
                  <c:v>4.2800773423624427E-2</c:v>
                </c:pt>
                <c:pt idx="762">
                  <c:v>4.1891490736375214E-2</c:v>
                </c:pt>
                <c:pt idx="763">
                  <c:v>3.726184893798079E-2</c:v>
                </c:pt>
                <c:pt idx="764">
                  <c:v>3.5924831008073532E-2</c:v>
                </c:pt>
                <c:pt idx="765">
                  <c:v>3.3940062194733223E-2</c:v>
                </c:pt>
                <c:pt idx="766">
                  <c:v>3.1928326618964498E-2</c:v>
                </c:pt>
                <c:pt idx="767">
                  <c:v>2.9434918027176016E-2</c:v>
                </c:pt>
                <c:pt idx="768">
                  <c:v>2.849456415320839E-2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37F-4E1A-B103-6719652B90F4}"/>
            </c:ext>
          </c:extLst>
        </c:ser>
        <c:ser>
          <c:idx val="1"/>
          <c:order val="2"/>
          <c:tx>
            <c:strRef>
              <c:f>data!$I$5</c:f>
              <c:strCache>
                <c:ptCount val="1"/>
                <c:pt idx="0">
                  <c:v>Real federal funds effective rate (FFER - core PCE inflation)</c:v>
                </c:pt>
              </c:strCache>
            </c:strRef>
          </c:tx>
          <c:spPr>
            <a:ln w="19050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cat>
            <c:numRef>
              <c:f>data!$A$19:$A$789</c:f>
              <c:numCache>
                <c:formatCode>yyyy\-mm\-dd</c:formatCode>
                <c:ptCount val="771"/>
                <c:pt idx="0">
                  <c:v>21916</c:v>
                </c:pt>
                <c:pt idx="1">
                  <c:v>21947</c:v>
                </c:pt>
                <c:pt idx="2">
                  <c:v>21976</c:v>
                </c:pt>
                <c:pt idx="3">
                  <c:v>22007</c:v>
                </c:pt>
                <c:pt idx="4">
                  <c:v>22037</c:v>
                </c:pt>
                <c:pt idx="5">
                  <c:v>22068</c:v>
                </c:pt>
                <c:pt idx="6">
                  <c:v>22098</c:v>
                </c:pt>
                <c:pt idx="7">
                  <c:v>22129</c:v>
                </c:pt>
                <c:pt idx="8">
                  <c:v>22160</c:v>
                </c:pt>
                <c:pt idx="9">
                  <c:v>22190</c:v>
                </c:pt>
                <c:pt idx="10">
                  <c:v>22221</c:v>
                </c:pt>
                <c:pt idx="11">
                  <c:v>22251</c:v>
                </c:pt>
                <c:pt idx="12">
                  <c:v>22282</c:v>
                </c:pt>
                <c:pt idx="13">
                  <c:v>22313</c:v>
                </c:pt>
                <c:pt idx="14">
                  <c:v>22341</c:v>
                </c:pt>
                <c:pt idx="15">
                  <c:v>22372</c:v>
                </c:pt>
                <c:pt idx="16">
                  <c:v>22402</c:v>
                </c:pt>
                <c:pt idx="17">
                  <c:v>22433</c:v>
                </c:pt>
                <c:pt idx="18">
                  <c:v>22463</c:v>
                </c:pt>
                <c:pt idx="19">
                  <c:v>22494</c:v>
                </c:pt>
                <c:pt idx="20">
                  <c:v>22525</c:v>
                </c:pt>
                <c:pt idx="21">
                  <c:v>22555</c:v>
                </c:pt>
                <c:pt idx="22">
                  <c:v>22586</c:v>
                </c:pt>
                <c:pt idx="23">
                  <c:v>22616</c:v>
                </c:pt>
                <c:pt idx="24">
                  <c:v>22647</c:v>
                </c:pt>
                <c:pt idx="25">
                  <c:v>22678</c:v>
                </c:pt>
                <c:pt idx="26">
                  <c:v>22706</c:v>
                </c:pt>
                <c:pt idx="27">
                  <c:v>22737</c:v>
                </c:pt>
                <c:pt idx="28">
                  <c:v>22767</c:v>
                </c:pt>
                <c:pt idx="29">
                  <c:v>22798</c:v>
                </c:pt>
                <c:pt idx="30">
                  <c:v>22828</c:v>
                </c:pt>
                <c:pt idx="31">
                  <c:v>22859</c:v>
                </c:pt>
                <c:pt idx="32">
                  <c:v>22890</c:v>
                </c:pt>
                <c:pt idx="33">
                  <c:v>22920</c:v>
                </c:pt>
                <c:pt idx="34">
                  <c:v>22951</c:v>
                </c:pt>
                <c:pt idx="35">
                  <c:v>22981</c:v>
                </c:pt>
                <c:pt idx="36">
                  <c:v>23012</c:v>
                </c:pt>
                <c:pt idx="37">
                  <c:v>23043</c:v>
                </c:pt>
                <c:pt idx="38">
                  <c:v>23071</c:v>
                </c:pt>
                <c:pt idx="39">
                  <c:v>23102</c:v>
                </c:pt>
                <c:pt idx="40">
                  <c:v>23132</c:v>
                </c:pt>
                <c:pt idx="41">
                  <c:v>23163</c:v>
                </c:pt>
                <c:pt idx="42">
                  <c:v>23193</c:v>
                </c:pt>
                <c:pt idx="43">
                  <c:v>23224</c:v>
                </c:pt>
                <c:pt idx="44">
                  <c:v>23255</c:v>
                </c:pt>
                <c:pt idx="45">
                  <c:v>23285</c:v>
                </c:pt>
                <c:pt idx="46">
                  <c:v>23316</c:v>
                </c:pt>
                <c:pt idx="47">
                  <c:v>23346</c:v>
                </c:pt>
                <c:pt idx="48">
                  <c:v>23377</c:v>
                </c:pt>
                <c:pt idx="49">
                  <c:v>23408</c:v>
                </c:pt>
                <c:pt idx="50">
                  <c:v>23437</c:v>
                </c:pt>
                <c:pt idx="51">
                  <c:v>23468</c:v>
                </c:pt>
                <c:pt idx="52">
                  <c:v>23498</c:v>
                </c:pt>
                <c:pt idx="53">
                  <c:v>23529</c:v>
                </c:pt>
                <c:pt idx="54">
                  <c:v>23559</c:v>
                </c:pt>
                <c:pt idx="55">
                  <c:v>23590</c:v>
                </c:pt>
                <c:pt idx="56">
                  <c:v>23621</c:v>
                </c:pt>
                <c:pt idx="57">
                  <c:v>23651</c:v>
                </c:pt>
                <c:pt idx="58">
                  <c:v>23682</c:v>
                </c:pt>
                <c:pt idx="59">
                  <c:v>23712</c:v>
                </c:pt>
                <c:pt idx="60">
                  <c:v>23743</c:v>
                </c:pt>
                <c:pt idx="61">
                  <c:v>23774</c:v>
                </c:pt>
                <c:pt idx="62">
                  <c:v>23802</c:v>
                </c:pt>
                <c:pt idx="63">
                  <c:v>23833</c:v>
                </c:pt>
                <c:pt idx="64">
                  <c:v>23863</c:v>
                </c:pt>
                <c:pt idx="65">
                  <c:v>23894</c:v>
                </c:pt>
                <c:pt idx="66">
                  <c:v>23924</c:v>
                </c:pt>
                <c:pt idx="67">
                  <c:v>23955</c:v>
                </c:pt>
                <c:pt idx="68">
                  <c:v>23986</c:v>
                </c:pt>
                <c:pt idx="69">
                  <c:v>24016</c:v>
                </c:pt>
                <c:pt idx="70">
                  <c:v>24047</c:v>
                </c:pt>
                <c:pt idx="71">
                  <c:v>24077</c:v>
                </c:pt>
                <c:pt idx="72">
                  <c:v>24108</c:v>
                </c:pt>
                <c:pt idx="73">
                  <c:v>24139</c:v>
                </c:pt>
                <c:pt idx="74">
                  <c:v>24167</c:v>
                </c:pt>
                <c:pt idx="75">
                  <c:v>24198</c:v>
                </c:pt>
                <c:pt idx="76">
                  <c:v>24228</c:v>
                </c:pt>
                <c:pt idx="77">
                  <c:v>24259</c:v>
                </c:pt>
                <c:pt idx="78">
                  <c:v>24289</c:v>
                </c:pt>
                <c:pt idx="79">
                  <c:v>24320</c:v>
                </c:pt>
                <c:pt idx="80">
                  <c:v>24351</c:v>
                </c:pt>
                <c:pt idx="81">
                  <c:v>24381</c:v>
                </c:pt>
                <c:pt idx="82">
                  <c:v>24412</c:v>
                </c:pt>
                <c:pt idx="83">
                  <c:v>24442</c:v>
                </c:pt>
                <c:pt idx="84">
                  <c:v>24473</c:v>
                </c:pt>
                <c:pt idx="85">
                  <c:v>24504</c:v>
                </c:pt>
                <c:pt idx="86">
                  <c:v>24532</c:v>
                </c:pt>
                <c:pt idx="87">
                  <c:v>24563</c:v>
                </c:pt>
                <c:pt idx="88">
                  <c:v>24593</c:v>
                </c:pt>
                <c:pt idx="89">
                  <c:v>24624</c:v>
                </c:pt>
                <c:pt idx="90">
                  <c:v>24654</c:v>
                </c:pt>
                <c:pt idx="91">
                  <c:v>24685</c:v>
                </c:pt>
                <c:pt idx="92">
                  <c:v>24716</c:v>
                </c:pt>
                <c:pt idx="93">
                  <c:v>24746</c:v>
                </c:pt>
                <c:pt idx="94">
                  <c:v>24777</c:v>
                </c:pt>
                <c:pt idx="95">
                  <c:v>24807</c:v>
                </c:pt>
                <c:pt idx="96">
                  <c:v>24838</c:v>
                </c:pt>
                <c:pt idx="97">
                  <c:v>24869</c:v>
                </c:pt>
                <c:pt idx="98">
                  <c:v>24898</c:v>
                </c:pt>
                <c:pt idx="99">
                  <c:v>24929</c:v>
                </c:pt>
                <c:pt idx="100">
                  <c:v>24959</c:v>
                </c:pt>
                <c:pt idx="101">
                  <c:v>24990</c:v>
                </c:pt>
                <c:pt idx="102">
                  <c:v>25020</c:v>
                </c:pt>
                <c:pt idx="103">
                  <c:v>25051</c:v>
                </c:pt>
                <c:pt idx="104">
                  <c:v>25082</c:v>
                </c:pt>
                <c:pt idx="105">
                  <c:v>25112</c:v>
                </c:pt>
                <c:pt idx="106">
                  <c:v>25143</c:v>
                </c:pt>
                <c:pt idx="107">
                  <c:v>25173</c:v>
                </c:pt>
                <c:pt idx="108">
                  <c:v>25204</c:v>
                </c:pt>
                <c:pt idx="109">
                  <c:v>25235</c:v>
                </c:pt>
                <c:pt idx="110">
                  <c:v>25263</c:v>
                </c:pt>
                <c:pt idx="111">
                  <c:v>25294</c:v>
                </c:pt>
                <c:pt idx="112">
                  <c:v>25324</c:v>
                </c:pt>
                <c:pt idx="113">
                  <c:v>25355</c:v>
                </c:pt>
                <c:pt idx="114">
                  <c:v>25385</c:v>
                </c:pt>
                <c:pt idx="115">
                  <c:v>25416</c:v>
                </c:pt>
                <c:pt idx="116">
                  <c:v>25447</c:v>
                </c:pt>
                <c:pt idx="117">
                  <c:v>25477</c:v>
                </c:pt>
                <c:pt idx="118">
                  <c:v>25508</c:v>
                </c:pt>
                <c:pt idx="119">
                  <c:v>25538</c:v>
                </c:pt>
                <c:pt idx="120">
                  <c:v>25569</c:v>
                </c:pt>
                <c:pt idx="121">
                  <c:v>25600</c:v>
                </c:pt>
                <c:pt idx="122">
                  <c:v>25628</c:v>
                </c:pt>
                <c:pt idx="123">
                  <c:v>25659</c:v>
                </c:pt>
                <c:pt idx="124">
                  <c:v>25689</c:v>
                </c:pt>
                <c:pt idx="125">
                  <c:v>25720</c:v>
                </c:pt>
                <c:pt idx="126">
                  <c:v>25750</c:v>
                </c:pt>
                <c:pt idx="127">
                  <c:v>25781</c:v>
                </c:pt>
                <c:pt idx="128">
                  <c:v>25812</c:v>
                </c:pt>
                <c:pt idx="129">
                  <c:v>25842</c:v>
                </c:pt>
                <c:pt idx="130">
                  <c:v>25873</c:v>
                </c:pt>
                <c:pt idx="131">
                  <c:v>25903</c:v>
                </c:pt>
                <c:pt idx="132">
                  <c:v>25934</c:v>
                </c:pt>
                <c:pt idx="133">
                  <c:v>25965</c:v>
                </c:pt>
                <c:pt idx="134">
                  <c:v>25993</c:v>
                </c:pt>
                <c:pt idx="135">
                  <c:v>26024</c:v>
                </c:pt>
                <c:pt idx="136">
                  <c:v>26054</c:v>
                </c:pt>
                <c:pt idx="137">
                  <c:v>26085</c:v>
                </c:pt>
                <c:pt idx="138">
                  <c:v>26115</c:v>
                </c:pt>
                <c:pt idx="139">
                  <c:v>26146</c:v>
                </c:pt>
                <c:pt idx="140">
                  <c:v>26177</c:v>
                </c:pt>
                <c:pt idx="141">
                  <c:v>26207</c:v>
                </c:pt>
                <c:pt idx="142">
                  <c:v>26238</c:v>
                </c:pt>
                <c:pt idx="143">
                  <c:v>26268</c:v>
                </c:pt>
                <c:pt idx="144">
                  <c:v>26299</c:v>
                </c:pt>
                <c:pt idx="145">
                  <c:v>26330</c:v>
                </c:pt>
                <c:pt idx="146">
                  <c:v>26359</c:v>
                </c:pt>
                <c:pt idx="147">
                  <c:v>26390</c:v>
                </c:pt>
                <c:pt idx="148">
                  <c:v>26420</c:v>
                </c:pt>
                <c:pt idx="149">
                  <c:v>26451</c:v>
                </c:pt>
                <c:pt idx="150">
                  <c:v>26481</c:v>
                </c:pt>
                <c:pt idx="151">
                  <c:v>26512</c:v>
                </c:pt>
                <c:pt idx="152">
                  <c:v>26543</c:v>
                </c:pt>
                <c:pt idx="153">
                  <c:v>26573</c:v>
                </c:pt>
                <c:pt idx="154">
                  <c:v>26604</c:v>
                </c:pt>
                <c:pt idx="155">
                  <c:v>26634</c:v>
                </c:pt>
                <c:pt idx="156">
                  <c:v>26665</c:v>
                </c:pt>
                <c:pt idx="157">
                  <c:v>26696</c:v>
                </c:pt>
                <c:pt idx="158">
                  <c:v>26724</c:v>
                </c:pt>
                <c:pt idx="159">
                  <c:v>26755</c:v>
                </c:pt>
                <c:pt idx="160">
                  <c:v>26785</c:v>
                </c:pt>
                <c:pt idx="161">
                  <c:v>26816</c:v>
                </c:pt>
                <c:pt idx="162">
                  <c:v>26846</c:v>
                </c:pt>
                <c:pt idx="163">
                  <c:v>26877</c:v>
                </c:pt>
                <c:pt idx="164">
                  <c:v>26908</c:v>
                </c:pt>
                <c:pt idx="165">
                  <c:v>26938</c:v>
                </c:pt>
                <c:pt idx="166">
                  <c:v>26969</c:v>
                </c:pt>
                <c:pt idx="167">
                  <c:v>26999</c:v>
                </c:pt>
                <c:pt idx="168">
                  <c:v>27030</c:v>
                </c:pt>
                <c:pt idx="169">
                  <c:v>27061</c:v>
                </c:pt>
                <c:pt idx="170">
                  <c:v>27089</c:v>
                </c:pt>
                <c:pt idx="171">
                  <c:v>27120</c:v>
                </c:pt>
                <c:pt idx="172">
                  <c:v>27150</c:v>
                </c:pt>
                <c:pt idx="173">
                  <c:v>27181</c:v>
                </c:pt>
                <c:pt idx="174">
                  <c:v>27211</c:v>
                </c:pt>
                <c:pt idx="175">
                  <c:v>27242</c:v>
                </c:pt>
                <c:pt idx="176">
                  <c:v>27273</c:v>
                </c:pt>
                <c:pt idx="177">
                  <c:v>27303</c:v>
                </c:pt>
                <c:pt idx="178">
                  <c:v>27334</c:v>
                </c:pt>
                <c:pt idx="179">
                  <c:v>27364</c:v>
                </c:pt>
                <c:pt idx="180">
                  <c:v>27395</c:v>
                </c:pt>
                <c:pt idx="181">
                  <c:v>27426</c:v>
                </c:pt>
                <c:pt idx="182">
                  <c:v>27454</c:v>
                </c:pt>
                <c:pt idx="183">
                  <c:v>27485</c:v>
                </c:pt>
                <c:pt idx="184">
                  <c:v>27515</c:v>
                </c:pt>
                <c:pt idx="185">
                  <c:v>27546</c:v>
                </c:pt>
                <c:pt idx="186">
                  <c:v>27576</c:v>
                </c:pt>
                <c:pt idx="187">
                  <c:v>27607</c:v>
                </c:pt>
                <c:pt idx="188">
                  <c:v>27638</c:v>
                </c:pt>
                <c:pt idx="189">
                  <c:v>27668</c:v>
                </c:pt>
                <c:pt idx="190">
                  <c:v>27699</c:v>
                </c:pt>
                <c:pt idx="191">
                  <c:v>27729</c:v>
                </c:pt>
                <c:pt idx="192">
                  <c:v>27760</c:v>
                </c:pt>
                <c:pt idx="193">
                  <c:v>27791</c:v>
                </c:pt>
                <c:pt idx="194">
                  <c:v>27820</c:v>
                </c:pt>
                <c:pt idx="195">
                  <c:v>27851</c:v>
                </c:pt>
                <c:pt idx="196">
                  <c:v>27881</c:v>
                </c:pt>
                <c:pt idx="197">
                  <c:v>27912</c:v>
                </c:pt>
                <c:pt idx="198">
                  <c:v>27942</c:v>
                </c:pt>
                <c:pt idx="199">
                  <c:v>27973</c:v>
                </c:pt>
                <c:pt idx="200">
                  <c:v>28004</c:v>
                </c:pt>
                <c:pt idx="201">
                  <c:v>28034</c:v>
                </c:pt>
                <c:pt idx="202">
                  <c:v>28065</c:v>
                </c:pt>
                <c:pt idx="203">
                  <c:v>28095</c:v>
                </c:pt>
                <c:pt idx="204">
                  <c:v>28126</c:v>
                </c:pt>
                <c:pt idx="205">
                  <c:v>28157</c:v>
                </c:pt>
                <c:pt idx="206">
                  <c:v>28185</c:v>
                </c:pt>
                <c:pt idx="207">
                  <c:v>28216</c:v>
                </c:pt>
                <c:pt idx="208">
                  <c:v>28246</c:v>
                </c:pt>
                <c:pt idx="209">
                  <c:v>28277</c:v>
                </c:pt>
                <c:pt idx="210">
                  <c:v>28307</c:v>
                </c:pt>
                <c:pt idx="211">
                  <c:v>28338</c:v>
                </c:pt>
                <c:pt idx="212">
                  <c:v>28369</c:v>
                </c:pt>
                <c:pt idx="213">
                  <c:v>28399</c:v>
                </c:pt>
                <c:pt idx="214">
                  <c:v>28430</c:v>
                </c:pt>
                <c:pt idx="215">
                  <c:v>28460</c:v>
                </c:pt>
                <c:pt idx="216">
                  <c:v>28491</c:v>
                </c:pt>
                <c:pt idx="217">
                  <c:v>28522</c:v>
                </c:pt>
                <c:pt idx="218">
                  <c:v>28550</c:v>
                </c:pt>
                <c:pt idx="219">
                  <c:v>28581</c:v>
                </c:pt>
                <c:pt idx="220">
                  <c:v>28611</c:v>
                </c:pt>
                <c:pt idx="221">
                  <c:v>28642</c:v>
                </c:pt>
                <c:pt idx="222">
                  <c:v>28672</c:v>
                </c:pt>
                <c:pt idx="223">
                  <c:v>28703</c:v>
                </c:pt>
                <c:pt idx="224">
                  <c:v>28734</c:v>
                </c:pt>
                <c:pt idx="225">
                  <c:v>28764</c:v>
                </c:pt>
                <c:pt idx="226">
                  <c:v>28795</c:v>
                </c:pt>
                <c:pt idx="227">
                  <c:v>28825</c:v>
                </c:pt>
                <c:pt idx="228">
                  <c:v>28856</c:v>
                </c:pt>
                <c:pt idx="229">
                  <c:v>28887</c:v>
                </c:pt>
                <c:pt idx="230">
                  <c:v>28915</c:v>
                </c:pt>
                <c:pt idx="231">
                  <c:v>28946</c:v>
                </c:pt>
                <c:pt idx="232">
                  <c:v>28976</c:v>
                </c:pt>
                <c:pt idx="233">
                  <c:v>29007</c:v>
                </c:pt>
                <c:pt idx="234">
                  <c:v>29037</c:v>
                </c:pt>
                <c:pt idx="235">
                  <c:v>29068</c:v>
                </c:pt>
                <c:pt idx="236">
                  <c:v>29099</c:v>
                </c:pt>
                <c:pt idx="237">
                  <c:v>29129</c:v>
                </c:pt>
                <c:pt idx="238">
                  <c:v>29160</c:v>
                </c:pt>
                <c:pt idx="239">
                  <c:v>29190</c:v>
                </c:pt>
                <c:pt idx="240">
                  <c:v>29221</c:v>
                </c:pt>
                <c:pt idx="241">
                  <c:v>29252</c:v>
                </c:pt>
                <c:pt idx="242">
                  <c:v>29281</c:v>
                </c:pt>
                <c:pt idx="243">
                  <c:v>29312</c:v>
                </c:pt>
                <c:pt idx="244">
                  <c:v>29342</c:v>
                </c:pt>
                <c:pt idx="245">
                  <c:v>29373</c:v>
                </c:pt>
                <c:pt idx="246">
                  <c:v>29403</c:v>
                </c:pt>
                <c:pt idx="247">
                  <c:v>29434</c:v>
                </c:pt>
                <c:pt idx="248">
                  <c:v>29465</c:v>
                </c:pt>
                <c:pt idx="249">
                  <c:v>29495</c:v>
                </c:pt>
                <c:pt idx="250">
                  <c:v>29526</c:v>
                </c:pt>
                <c:pt idx="251">
                  <c:v>29556</c:v>
                </c:pt>
                <c:pt idx="252">
                  <c:v>29587</c:v>
                </c:pt>
                <c:pt idx="253">
                  <c:v>29618</c:v>
                </c:pt>
                <c:pt idx="254">
                  <c:v>29646</c:v>
                </c:pt>
                <c:pt idx="255">
                  <c:v>29677</c:v>
                </c:pt>
                <c:pt idx="256">
                  <c:v>29707</c:v>
                </c:pt>
                <c:pt idx="257">
                  <c:v>29738</c:v>
                </c:pt>
                <c:pt idx="258">
                  <c:v>29768</c:v>
                </c:pt>
                <c:pt idx="259">
                  <c:v>29799</c:v>
                </c:pt>
                <c:pt idx="260">
                  <c:v>29830</c:v>
                </c:pt>
                <c:pt idx="261">
                  <c:v>29860</c:v>
                </c:pt>
                <c:pt idx="262">
                  <c:v>29891</c:v>
                </c:pt>
                <c:pt idx="263">
                  <c:v>29921</c:v>
                </c:pt>
                <c:pt idx="264">
                  <c:v>29952</c:v>
                </c:pt>
                <c:pt idx="265">
                  <c:v>29983</c:v>
                </c:pt>
                <c:pt idx="266">
                  <c:v>30011</c:v>
                </c:pt>
                <c:pt idx="267">
                  <c:v>30042</c:v>
                </c:pt>
                <c:pt idx="268">
                  <c:v>30072</c:v>
                </c:pt>
                <c:pt idx="269">
                  <c:v>30103</c:v>
                </c:pt>
                <c:pt idx="270">
                  <c:v>30133</c:v>
                </c:pt>
                <c:pt idx="271">
                  <c:v>30164</c:v>
                </c:pt>
                <c:pt idx="272">
                  <c:v>30195</c:v>
                </c:pt>
                <c:pt idx="273">
                  <c:v>30225</c:v>
                </c:pt>
                <c:pt idx="274">
                  <c:v>30256</c:v>
                </c:pt>
                <c:pt idx="275">
                  <c:v>30286</c:v>
                </c:pt>
                <c:pt idx="276">
                  <c:v>30317</c:v>
                </c:pt>
                <c:pt idx="277">
                  <c:v>30348</c:v>
                </c:pt>
                <c:pt idx="278">
                  <c:v>30376</c:v>
                </c:pt>
                <c:pt idx="279">
                  <c:v>30407</c:v>
                </c:pt>
                <c:pt idx="280">
                  <c:v>30437</c:v>
                </c:pt>
                <c:pt idx="281">
                  <c:v>30468</c:v>
                </c:pt>
                <c:pt idx="282">
                  <c:v>30498</c:v>
                </c:pt>
                <c:pt idx="283">
                  <c:v>30529</c:v>
                </c:pt>
                <c:pt idx="284">
                  <c:v>30560</c:v>
                </c:pt>
                <c:pt idx="285">
                  <c:v>30590</c:v>
                </c:pt>
                <c:pt idx="286">
                  <c:v>30621</c:v>
                </c:pt>
                <c:pt idx="287">
                  <c:v>30651</c:v>
                </c:pt>
                <c:pt idx="288">
                  <c:v>30682</c:v>
                </c:pt>
                <c:pt idx="289">
                  <c:v>30713</c:v>
                </c:pt>
                <c:pt idx="290">
                  <c:v>30742</c:v>
                </c:pt>
                <c:pt idx="291">
                  <c:v>30773</c:v>
                </c:pt>
                <c:pt idx="292">
                  <c:v>30803</c:v>
                </c:pt>
                <c:pt idx="293">
                  <c:v>30834</c:v>
                </c:pt>
                <c:pt idx="294">
                  <c:v>30864</c:v>
                </c:pt>
                <c:pt idx="295">
                  <c:v>30895</c:v>
                </c:pt>
                <c:pt idx="296">
                  <c:v>30926</c:v>
                </c:pt>
                <c:pt idx="297">
                  <c:v>30956</c:v>
                </c:pt>
                <c:pt idx="298">
                  <c:v>30987</c:v>
                </c:pt>
                <c:pt idx="299">
                  <c:v>31017</c:v>
                </c:pt>
                <c:pt idx="300">
                  <c:v>31048</c:v>
                </c:pt>
                <c:pt idx="301">
                  <c:v>31079</c:v>
                </c:pt>
                <c:pt idx="302">
                  <c:v>31107</c:v>
                </c:pt>
                <c:pt idx="303">
                  <c:v>31138</c:v>
                </c:pt>
                <c:pt idx="304">
                  <c:v>31168</c:v>
                </c:pt>
                <c:pt idx="305">
                  <c:v>31199</c:v>
                </c:pt>
                <c:pt idx="306">
                  <c:v>31229</c:v>
                </c:pt>
                <c:pt idx="307">
                  <c:v>31260</c:v>
                </c:pt>
                <c:pt idx="308">
                  <c:v>31291</c:v>
                </c:pt>
                <c:pt idx="309">
                  <c:v>31321</c:v>
                </c:pt>
                <c:pt idx="310">
                  <c:v>31352</c:v>
                </c:pt>
                <c:pt idx="311">
                  <c:v>31382</c:v>
                </c:pt>
                <c:pt idx="312">
                  <c:v>31413</c:v>
                </c:pt>
                <c:pt idx="313">
                  <c:v>31444</c:v>
                </c:pt>
                <c:pt idx="314">
                  <c:v>31472</c:v>
                </c:pt>
                <c:pt idx="315">
                  <c:v>31503</c:v>
                </c:pt>
                <c:pt idx="316">
                  <c:v>31533</c:v>
                </c:pt>
                <c:pt idx="317">
                  <c:v>31564</c:v>
                </c:pt>
                <c:pt idx="318">
                  <c:v>31594</c:v>
                </c:pt>
                <c:pt idx="319">
                  <c:v>31625</c:v>
                </c:pt>
                <c:pt idx="320">
                  <c:v>31656</c:v>
                </c:pt>
                <c:pt idx="321">
                  <c:v>31686</c:v>
                </c:pt>
                <c:pt idx="322">
                  <c:v>31717</c:v>
                </c:pt>
                <c:pt idx="323">
                  <c:v>31747</c:v>
                </c:pt>
                <c:pt idx="324">
                  <c:v>31778</c:v>
                </c:pt>
                <c:pt idx="325">
                  <c:v>31809</c:v>
                </c:pt>
                <c:pt idx="326">
                  <c:v>31837</c:v>
                </c:pt>
                <c:pt idx="327">
                  <c:v>31868</c:v>
                </c:pt>
                <c:pt idx="328">
                  <c:v>31898</c:v>
                </c:pt>
                <c:pt idx="329">
                  <c:v>31929</c:v>
                </c:pt>
                <c:pt idx="330">
                  <c:v>31959</c:v>
                </c:pt>
                <c:pt idx="331">
                  <c:v>31990</c:v>
                </c:pt>
                <c:pt idx="332">
                  <c:v>32021</c:v>
                </c:pt>
                <c:pt idx="333">
                  <c:v>32051</c:v>
                </c:pt>
                <c:pt idx="334">
                  <c:v>32082</c:v>
                </c:pt>
                <c:pt idx="335">
                  <c:v>32112</c:v>
                </c:pt>
                <c:pt idx="336">
                  <c:v>32143</c:v>
                </c:pt>
                <c:pt idx="337">
                  <c:v>32174</c:v>
                </c:pt>
                <c:pt idx="338">
                  <c:v>32203</c:v>
                </c:pt>
                <c:pt idx="339">
                  <c:v>32234</c:v>
                </c:pt>
                <c:pt idx="340">
                  <c:v>32264</c:v>
                </c:pt>
                <c:pt idx="341">
                  <c:v>32295</c:v>
                </c:pt>
                <c:pt idx="342">
                  <c:v>32325</c:v>
                </c:pt>
                <c:pt idx="343">
                  <c:v>32356</c:v>
                </c:pt>
                <c:pt idx="344">
                  <c:v>32387</c:v>
                </c:pt>
                <c:pt idx="345">
                  <c:v>32417</c:v>
                </c:pt>
                <c:pt idx="346">
                  <c:v>32448</c:v>
                </c:pt>
                <c:pt idx="347">
                  <c:v>32478</c:v>
                </c:pt>
                <c:pt idx="348">
                  <c:v>32509</c:v>
                </c:pt>
                <c:pt idx="349">
                  <c:v>32540</c:v>
                </c:pt>
                <c:pt idx="350">
                  <c:v>32568</c:v>
                </c:pt>
                <c:pt idx="351">
                  <c:v>32599</c:v>
                </c:pt>
                <c:pt idx="352">
                  <c:v>32629</c:v>
                </c:pt>
                <c:pt idx="353">
                  <c:v>32660</c:v>
                </c:pt>
                <c:pt idx="354">
                  <c:v>32690</c:v>
                </c:pt>
                <c:pt idx="355">
                  <c:v>32721</c:v>
                </c:pt>
                <c:pt idx="356">
                  <c:v>32752</c:v>
                </c:pt>
                <c:pt idx="357">
                  <c:v>32782</c:v>
                </c:pt>
                <c:pt idx="358">
                  <c:v>32813</c:v>
                </c:pt>
                <c:pt idx="359">
                  <c:v>32843</c:v>
                </c:pt>
                <c:pt idx="360">
                  <c:v>32874</c:v>
                </c:pt>
                <c:pt idx="361">
                  <c:v>32905</c:v>
                </c:pt>
                <c:pt idx="362">
                  <c:v>32933</c:v>
                </c:pt>
                <c:pt idx="363">
                  <c:v>32964</c:v>
                </c:pt>
                <c:pt idx="364">
                  <c:v>32994</c:v>
                </c:pt>
                <c:pt idx="365">
                  <c:v>33025</c:v>
                </c:pt>
                <c:pt idx="366">
                  <c:v>33055</c:v>
                </c:pt>
                <c:pt idx="367">
                  <c:v>33086</c:v>
                </c:pt>
                <c:pt idx="368">
                  <c:v>33117</c:v>
                </c:pt>
                <c:pt idx="369">
                  <c:v>33147</c:v>
                </c:pt>
                <c:pt idx="370">
                  <c:v>33178</c:v>
                </c:pt>
                <c:pt idx="371">
                  <c:v>33208</c:v>
                </c:pt>
                <c:pt idx="372">
                  <c:v>33239</c:v>
                </c:pt>
                <c:pt idx="373">
                  <c:v>33270</c:v>
                </c:pt>
                <c:pt idx="374">
                  <c:v>33298</c:v>
                </c:pt>
                <c:pt idx="375">
                  <c:v>33329</c:v>
                </c:pt>
                <c:pt idx="376">
                  <c:v>33359</c:v>
                </c:pt>
                <c:pt idx="377">
                  <c:v>33390</c:v>
                </c:pt>
                <c:pt idx="378">
                  <c:v>33420</c:v>
                </c:pt>
                <c:pt idx="379">
                  <c:v>33451</c:v>
                </c:pt>
                <c:pt idx="380">
                  <c:v>33482</c:v>
                </c:pt>
                <c:pt idx="381">
                  <c:v>33512</c:v>
                </c:pt>
                <c:pt idx="382">
                  <c:v>33543</c:v>
                </c:pt>
                <c:pt idx="383">
                  <c:v>33573</c:v>
                </c:pt>
                <c:pt idx="384">
                  <c:v>33604</c:v>
                </c:pt>
                <c:pt idx="385">
                  <c:v>33635</c:v>
                </c:pt>
                <c:pt idx="386">
                  <c:v>33664</c:v>
                </c:pt>
                <c:pt idx="387">
                  <c:v>33695</c:v>
                </c:pt>
                <c:pt idx="388">
                  <c:v>33725</c:v>
                </c:pt>
                <c:pt idx="389">
                  <c:v>33756</c:v>
                </c:pt>
                <c:pt idx="390">
                  <c:v>33786</c:v>
                </c:pt>
                <c:pt idx="391">
                  <c:v>33817</c:v>
                </c:pt>
                <c:pt idx="392">
                  <c:v>33848</c:v>
                </c:pt>
                <c:pt idx="393">
                  <c:v>33878</c:v>
                </c:pt>
                <c:pt idx="394">
                  <c:v>33909</c:v>
                </c:pt>
                <c:pt idx="395">
                  <c:v>33939</c:v>
                </c:pt>
                <c:pt idx="396">
                  <c:v>33970</c:v>
                </c:pt>
                <c:pt idx="397">
                  <c:v>34001</c:v>
                </c:pt>
                <c:pt idx="398">
                  <c:v>34029</c:v>
                </c:pt>
                <c:pt idx="399">
                  <c:v>34060</c:v>
                </c:pt>
                <c:pt idx="400">
                  <c:v>34090</c:v>
                </c:pt>
                <c:pt idx="401">
                  <c:v>34121</c:v>
                </c:pt>
                <c:pt idx="402">
                  <c:v>34151</c:v>
                </c:pt>
                <c:pt idx="403">
                  <c:v>34182</c:v>
                </c:pt>
                <c:pt idx="404">
                  <c:v>34213</c:v>
                </c:pt>
                <c:pt idx="405">
                  <c:v>34243</c:v>
                </c:pt>
                <c:pt idx="406">
                  <c:v>34274</c:v>
                </c:pt>
                <c:pt idx="407">
                  <c:v>34304</c:v>
                </c:pt>
                <c:pt idx="408">
                  <c:v>34335</c:v>
                </c:pt>
                <c:pt idx="409">
                  <c:v>34366</c:v>
                </c:pt>
                <c:pt idx="410">
                  <c:v>34394</c:v>
                </c:pt>
                <c:pt idx="411">
                  <c:v>34425</c:v>
                </c:pt>
                <c:pt idx="412">
                  <c:v>34455</c:v>
                </c:pt>
                <c:pt idx="413">
                  <c:v>34486</c:v>
                </c:pt>
                <c:pt idx="414">
                  <c:v>34516</c:v>
                </c:pt>
                <c:pt idx="415">
                  <c:v>34547</c:v>
                </c:pt>
                <c:pt idx="416">
                  <c:v>34578</c:v>
                </c:pt>
                <c:pt idx="417">
                  <c:v>34608</c:v>
                </c:pt>
                <c:pt idx="418">
                  <c:v>34639</c:v>
                </c:pt>
                <c:pt idx="419">
                  <c:v>34669</c:v>
                </c:pt>
                <c:pt idx="420">
                  <c:v>34700</c:v>
                </c:pt>
                <c:pt idx="421">
                  <c:v>34731</c:v>
                </c:pt>
                <c:pt idx="422">
                  <c:v>34759</c:v>
                </c:pt>
                <c:pt idx="423">
                  <c:v>34790</c:v>
                </c:pt>
                <c:pt idx="424">
                  <c:v>34820</c:v>
                </c:pt>
                <c:pt idx="425">
                  <c:v>34851</c:v>
                </c:pt>
                <c:pt idx="426">
                  <c:v>34881</c:v>
                </c:pt>
                <c:pt idx="427">
                  <c:v>34912</c:v>
                </c:pt>
                <c:pt idx="428">
                  <c:v>34943</c:v>
                </c:pt>
                <c:pt idx="429">
                  <c:v>34973</c:v>
                </c:pt>
                <c:pt idx="430">
                  <c:v>35004</c:v>
                </c:pt>
                <c:pt idx="431">
                  <c:v>35034</c:v>
                </c:pt>
                <c:pt idx="432">
                  <c:v>35065</c:v>
                </c:pt>
                <c:pt idx="433">
                  <c:v>35096</c:v>
                </c:pt>
                <c:pt idx="434">
                  <c:v>35125</c:v>
                </c:pt>
                <c:pt idx="435">
                  <c:v>35156</c:v>
                </c:pt>
                <c:pt idx="436">
                  <c:v>35186</c:v>
                </c:pt>
                <c:pt idx="437">
                  <c:v>35217</c:v>
                </c:pt>
                <c:pt idx="438">
                  <c:v>35247</c:v>
                </c:pt>
                <c:pt idx="439">
                  <c:v>35278</c:v>
                </c:pt>
                <c:pt idx="440">
                  <c:v>35309</c:v>
                </c:pt>
                <c:pt idx="441">
                  <c:v>35339</c:v>
                </c:pt>
                <c:pt idx="442">
                  <c:v>35370</c:v>
                </c:pt>
                <c:pt idx="443">
                  <c:v>35400</c:v>
                </c:pt>
                <c:pt idx="444">
                  <c:v>35431</c:v>
                </c:pt>
                <c:pt idx="445">
                  <c:v>35462</c:v>
                </c:pt>
                <c:pt idx="446">
                  <c:v>35490</c:v>
                </c:pt>
                <c:pt idx="447">
                  <c:v>35521</c:v>
                </c:pt>
                <c:pt idx="448">
                  <c:v>35551</c:v>
                </c:pt>
                <c:pt idx="449">
                  <c:v>35582</c:v>
                </c:pt>
                <c:pt idx="450">
                  <c:v>35612</c:v>
                </c:pt>
                <c:pt idx="451">
                  <c:v>35643</c:v>
                </c:pt>
                <c:pt idx="452">
                  <c:v>35674</c:v>
                </c:pt>
                <c:pt idx="453">
                  <c:v>35704</c:v>
                </c:pt>
                <c:pt idx="454">
                  <c:v>35735</c:v>
                </c:pt>
                <c:pt idx="455">
                  <c:v>35765</c:v>
                </c:pt>
                <c:pt idx="456">
                  <c:v>35796</c:v>
                </c:pt>
                <c:pt idx="457">
                  <c:v>35827</c:v>
                </c:pt>
                <c:pt idx="458">
                  <c:v>35855</c:v>
                </c:pt>
                <c:pt idx="459">
                  <c:v>35886</c:v>
                </c:pt>
                <c:pt idx="460">
                  <c:v>35916</c:v>
                </c:pt>
                <c:pt idx="461">
                  <c:v>35947</c:v>
                </c:pt>
                <c:pt idx="462">
                  <c:v>35977</c:v>
                </c:pt>
                <c:pt idx="463">
                  <c:v>36008</c:v>
                </c:pt>
                <c:pt idx="464">
                  <c:v>36039</c:v>
                </c:pt>
                <c:pt idx="465">
                  <c:v>36069</c:v>
                </c:pt>
                <c:pt idx="466">
                  <c:v>36100</c:v>
                </c:pt>
                <c:pt idx="467">
                  <c:v>36130</c:v>
                </c:pt>
                <c:pt idx="468">
                  <c:v>36161</c:v>
                </c:pt>
                <c:pt idx="469">
                  <c:v>36192</c:v>
                </c:pt>
                <c:pt idx="470">
                  <c:v>36220</c:v>
                </c:pt>
                <c:pt idx="471">
                  <c:v>36251</c:v>
                </c:pt>
                <c:pt idx="472">
                  <c:v>36281</c:v>
                </c:pt>
                <c:pt idx="473">
                  <c:v>36312</c:v>
                </c:pt>
                <c:pt idx="474">
                  <c:v>36342</c:v>
                </c:pt>
                <c:pt idx="475">
                  <c:v>36373</c:v>
                </c:pt>
                <c:pt idx="476">
                  <c:v>36404</c:v>
                </c:pt>
                <c:pt idx="477">
                  <c:v>36434</c:v>
                </c:pt>
                <c:pt idx="478">
                  <c:v>36465</c:v>
                </c:pt>
                <c:pt idx="479">
                  <c:v>36495</c:v>
                </c:pt>
                <c:pt idx="480">
                  <c:v>36526</c:v>
                </c:pt>
                <c:pt idx="481">
                  <c:v>36557</c:v>
                </c:pt>
                <c:pt idx="482">
                  <c:v>36586</c:v>
                </c:pt>
                <c:pt idx="483">
                  <c:v>36617</c:v>
                </c:pt>
                <c:pt idx="484">
                  <c:v>36647</c:v>
                </c:pt>
                <c:pt idx="485">
                  <c:v>36678</c:v>
                </c:pt>
                <c:pt idx="486">
                  <c:v>36708</c:v>
                </c:pt>
                <c:pt idx="487">
                  <c:v>36739</c:v>
                </c:pt>
                <c:pt idx="488">
                  <c:v>36770</c:v>
                </c:pt>
                <c:pt idx="489">
                  <c:v>36800</c:v>
                </c:pt>
                <c:pt idx="490">
                  <c:v>36831</c:v>
                </c:pt>
                <c:pt idx="491">
                  <c:v>36861</c:v>
                </c:pt>
                <c:pt idx="492">
                  <c:v>36892</c:v>
                </c:pt>
                <c:pt idx="493">
                  <c:v>36923</c:v>
                </c:pt>
                <c:pt idx="494">
                  <c:v>36951</c:v>
                </c:pt>
                <c:pt idx="495">
                  <c:v>36982</c:v>
                </c:pt>
                <c:pt idx="496">
                  <c:v>37012</c:v>
                </c:pt>
                <c:pt idx="497">
                  <c:v>37043</c:v>
                </c:pt>
                <c:pt idx="498">
                  <c:v>37073</c:v>
                </c:pt>
                <c:pt idx="499">
                  <c:v>37104</c:v>
                </c:pt>
                <c:pt idx="500">
                  <c:v>37135</c:v>
                </c:pt>
                <c:pt idx="501">
                  <c:v>37165</c:v>
                </c:pt>
                <c:pt idx="502">
                  <c:v>37196</c:v>
                </c:pt>
                <c:pt idx="503">
                  <c:v>37226</c:v>
                </c:pt>
                <c:pt idx="504">
                  <c:v>37257</c:v>
                </c:pt>
                <c:pt idx="505">
                  <c:v>37288</c:v>
                </c:pt>
                <c:pt idx="506">
                  <c:v>37316</c:v>
                </c:pt>
                <c:pt idx="507">
                  <c:v>37347</c:v>
                </c:pt>
                <c:pt idx="508">
                  <c:v>37377</c:v>
                </c:pt>
                <c:pt idx="509">
                  <c:v>37408</c:v>
                </c:pt>
                <c:pt idx="510">
                  <c:v>37438</c:v>
                </c:pt>
                <c:pt idx="511">
                  <c:v>37469</c:v>
                </c:pt>
                <c:pt idx="512">
                  <c:v>37500</c:v>
                </c:pt>
                <c:pt idx="513">
                  <c:v>37530</c:v>
                </c:pt>
                <c:pt idx="514">
                  <c:v>37561</c:v>
                </c:pt>
                <c:pt idx="515">
                  <c:v>37591</c:v>
                </c:pt>
                <c:pt idx="516">
                  <c:v>37622</c:v>
                </c:pt>
                <c:pt idx="517">
                  <c:v>37653</c:v>
                </c:pt>
                <c:pt idx="518">
                  <c:v>37681</c:v>
                </c:pt>
                <c:pt idx="519">
                  <c:v>37712</c:v>
                </c:pt>
                <c:pt idx="520">
                  <c:v>37742</c:v>
                </c:pt>
                <c:pt idx="521">
                  <c:v>37773</c:v>
                </c:pt>
                <c:pt idx="522">
                  <c:v>37803</c:v>
                </c:pt>
                <c:pt idx="523">
                  <c:v>37834</c:v>
                </c:pt>
                <c:pt idx="524">
                  <c:v>37865</c:v>
                </c:pt>
                <c:pt idx="525">
                  <c:v>37895</c:v>
                </c:pt>
                <c:pt idx="526">
                  <c:v>37926</c:v>
                </c:pt>
                <c:pt idx="527">
                  <c:v>37956</c:v>
                </c:pt>
                <c:pt idx="528">
                  <c:v>37987</c:v>
                </c:pt>
                <c:pt idx="529">
                  <c:v>38018</c:v>
                </c:pt>
                <c:pt idx="530">
                  <c:v>38047</c:v>
                </c:pt>
                <c:pt idx="531">
                  <c:v>38078</c:v>
                </c:pt>
                <c:pt idx="532">
                  <c:v>38108</c:v>
                </c:pt>
                <c:pt idx="533">
                  <c:v>38139</c:v>
                </c:pt>
                <c:pt idx="534">
                  <c:v>38169</c:v>
                </c:pt>
                <c:pt idx="535">
                  <c:v>38200</c:v>
                </c:pt>
                <c:pt idx="536">
                  <c:v>38231</c:v>
                </c:pt>
                <c:pt idx="537">
                  <c:v>38261</c:v>
                </c:pt>
                <c:pt idx="538">
                  <c:v>38292</c:v>
                </c:pt>
                <c:pt idx="539">
                  <c:v>38322</c:v>
                </c:pt>
                <c:pt idx="540">
                  <c:v>38353</c:v>
                </c:pt>
                <c:pt idx="541">
                  <c:v>38384</c:v>
                </c:pt>
                <c:pt idx="542">
                  <c:v>38412</c:v>
                </c:pt>
                <c:pt idx="543">
                  <c:v>38443</c:v>
                </c:pt>
                <c:pt idx="544">
                  <c:v>38473</c:v>
                </c:pt>
                <c:pt idx="545">
                  <c:v>38504</c:v>
                </c:pt>
                <c:pt idx="546">
                  <c:v>38534</c:v>
                </c:pt>
                <c:pt idx="547">
                  <c:v>38565</c:v>
                </c:pt>
                <c:pt idx="548">
                  <c:v>38596</c:v>
                </c:pt>
                <c:pt idx="549">
                  <c:v>38626</c:v>
                </c:pt>
                <c:pt idx="550">
                  <c:v>38657</c:v>
                </c:pt>
                <c:pt idx="551">
                  <c:v>38687</c:v>
                </c:pt>
                <c:pt idx="552">
                  <c:v>38718</c:v>
                </c:pt>
                <c:pt idx="553">
                  <c:v>38749</c:v>
                </c:pt>
                <c:pt idx="554">
                  <c:v>38777</c:v>
                </c:pt>
                <c:pt idx="555">
                  <c:v>38808</c:v>
                </c:pt>
                <c:pt idx="556">
                  <c:v>38838</c:v>
                </c:pt>
                <c:pt idx="557">
                  <c:v>38869</c:v>
                </c:pt>
                <c:pt idx="558">
                  <c:v>38899</c:v>
                </c:pt>
                <c:pt idx="559">
                  <c:v>38930</c:v>
                </c:pt>
                <c:pt idx="560">
                  <c:v>38961</c:v>
                </c:pt>
                <c:pt idx="561">
                  <c:v>38991</c:v>
                </c:pt>
                <c:pt idx="562">
                  <c:v>39022</c:v>
                </c:pt>
                <c:pt idx="563">
                  <c:v>39052</c:v>
                </c:pt>
                <c:pt idx="564">
                  <c:v>39083</c:v>
                </c:pt>
                <c:pt idx="565">
                  <c:v>39114</c:v>
                </c:pt>
                <c:pt idx="566">
                  <c:v>39142</c:v>
                </c:pt>
                <c:pt idx="567">
                  <c:v>39173</c:v>
                </c:pt>
                <c:pt idx="568">
                  <c:v>39203</c:v>
                </c:pt>
                <c:pt idx="569">
                  <c:v>39234</c:v>
                </c:pt>
                <c:pt idx="570">
                  <c:v>39264</c:v>
                </c:pt>
                <c:pt idx="571">
                  <c:v>39295</c:v>
                </c:pt>
                <c:pt idx="572">
                  <c:v>39326</c:v>
                </c:pt>
                <c:pt idx="573">
                  <c:v>39356</c:v>
                </c:pt>
                <c:pt idx="574">
                  <c:v>39387</c:v>
                </c:pt>
                <c:pt idx="575">
                  <c:v>39417</c:v>
                </c:pt>
                <c:pt idx="576">
                  <c:v>39448</c:v>
                </c:pt>
                <c:pt idx="577">
                  <c:v>39479</c:v>
                </c:pt>
                <c:pt idx="578">
                  <c:v>39508</c:v>
                </c:pt>
                <c:pt idx="579">
                  <c:v>39539</c:v>
                </c:pt>
                <c:pt idx="580">
                  <c:v>39569</c:v>
                </c:pt>
                <c:pt idx="581">
                  <c:v>39600</c:v>
                </c:pt>
                <c:pt idx="582">
                  <c:v>39630</c:v>
                </c:pt>
                <c:pt idx="583">
                  <c:v>39661</c:v>
                </c:pt>
                <c:pt idx="584">
                  <c:v>39692</c:v>
                </c:pt>
                <c:pt idx="585">
                  <c:v>39722</c:v>
                </c:pt>
                <c:pt idx="586">
                  <c:v>39753</c:v>
                </c:pt>
                <c:pt idx="587">
                  <c:v>39783</c:v>
                </c:pt>
                <c:pt idx="588">
                  <c:v>39814</c:v>
                </c:pt>
                <c:pt idx="589">
                  <c:v>39845</c:v>
                </c:pt>
                <c:pt idx="590">
                  <c:v>39873</c:v>
                </c:pt>
                <c:pt idx="591">
                  <c:v>39904</c:v>
                </c:pt>
                <c:pt idx="592">
                  <c:v>39934</c:v>
                </c:pt>
                <c:pt idx="593">
                  <c:v>39965</c:v>
                </c:pt>
                <c:pt idx="594">
                  <c:v>39995</c:v>
                </c:pt>
                <c:pt idx="595">
                  <c:v>40026</c:v>
                </c:pt>
                <c:pt idx="596">
                  <c:v>40057</c:v>
                </c:pt>
                <c:pt idx="597">
                  <c:v>40087</c:v>
                </c:pt>
                <c:pt idx="598">
                  <c:v>40118</c:v>
                </c:pt>
                <c:pt idx="599">
                  <c:v>40148</c:v>
                </c:pt>
                <c:pt idx="600">
                  <c:v>40179</c:v>
                </c:pt>
                <c:pt idx="601">
                  <c:v>40210</c:v>
                </c:pt>
                <c:pt idx="602">
                  <c:v>40238</c:v>
                </c:pt>
                <c:pt idx="603">
                  <c:v>40269</c:v>
                </c:pt>
                <c:pt idx="604">
                  <c:v>40299</c:v>
                </c:pt>
                <c:pt idx="605">
                  <c:v>40330</c:v>
                </c:pt>
                <c:pt idx="606">
                  <c:v>40360</c:v>
                </c:pt>
                <c:pt idx="607">
                  <c:v>40391</c:v>
                </c:pt>
                <c:pt idx="608">
                  <c:v>40422</c:v>
                </c:pt>
                <c:pt idx="609">
                  <c:v>40452</c:v>
                </c:pt>
                <c:pt idx="610">
                  <c:v>40483</c:v>
                </c:pt>
                <c:pt idx="611">
                  <c:v>40513</c:v>
                </c:pt>
                <c:pt idx="612">
                  <c:v>40544</c:v>
                </c:pt>
                <c:pt idx="613">
                  <c:v>40575</c:v>
                </c:pt>
                <c:pt idx="614">
                  <c:v>40603</c:v>
                </c:pt>
                <c:pt idx="615">
                  <c:v>40634</c:v>
                </c:pt>
                <c:pt idx="616">
                  <c:v>40664</c:v>
                </c:pt>
                <c:pt idx="617">
                  <c:v>40695</c:v>
                </c:pt>
                <c:pt idx="618">
                  <c:v>40725</c:v>
                </c:pt>
                <c:pt idx="619">
                  <c:v>40756</c:v>
                </c:pt>
                <c:pt idx="620">
                  <c:v>40787</c:v>
                </c:pt>
                <c:pt idx="621">
                  <c:v>40817</c:v>
                </c:pt>
                <c:pt idx="622">
                  <c:v>40848</c:v>
                </c:pt>
                <c:pt idx="623">
                  <c:v>40878</c:v>
                </c:pt>
                <c:pt idx="624">
                  <c:v>40909</c:v>
                </c:pt>
                <c:pt idx="625">
                  <c:v>40940</c:v>
                </c:pt>
                <c:pt idx="626">
                  <c:v>40969</c:v>
                </c:pt>
                <c:pt idx="627">
                  <c:v>41000</c:v>
                </c:pt>
                <c:pt idx="628">
                  <c:v>41030</c:v>
                </c:pt>
                <c:pt idx="629">
                  <c:v>41061</c:v>
                </c:pt>
                <c:pt idx="630">
                  <c:v>41091</c:v>
                </c:pt>
                <c:pt idx="631">
                  <c:v>41122</c:v>
                </c:pt>
                <c:pt idx="632">
                  <c:v>41153</c:v>
                </c:pt>
                <c:pt idx="633">
                  <c:v>41183</c:v>
                </c:pt>
                <c:pt idx="634">
                  <c:v>41214</c:v>
                </c:pt>
                <c:pt idx="635">
                  <c:v>41244</c:v>
                </c:pt>
                <c:pt idx="636">
                  <c:v>41275</c:v>
                </c:pt>
                <c:pt idx="637">
                  <c:v>41306</c:v>
                </c:pt>
                <c:pt idx="638">
                  <c:v>41334</c:v>
                </c:pt>
                <c:pt idx="639">
                  <c:v>41365</c:v>
                </c:pt>
                <c:pt idx="640">
                  <c:v>41395</c:v>
                </c:pt>
                <c:pt idx="641">
                  <c:v>41426</c:v>
                </c:pt>
                <c:pt idx="642">
                  <c:v>41456</c:v>
                </c:pt>
                <c:pt idx="643">
                  <c:v>41487</c:v>
                </c:pt>
                <c:pt idx="644">
                  <c:v>41518</c:v>
                </c:pt>
                <c:pt idx="645">
                  <c:v>41548</c:v>
                </c:pt>
                <c:pt idx="646">
                  <c:v>41579</c:v>
                </c:pt>
                <c:pt idx="647">
                  <c:v>41609</c:v>
                </c:pt>
                <c:pt idx="648">
                  <c:v>41640</c:v>
                </c:pt>
                <c:pt idx="649">
                  <c:v>41671</c:v>
                </c:pt>
                <c:pt idx="650">
                  <c:v>41699</c:v>
                </c:pt>
                <c:pt idx="651">
                  <c:v>41730</c:v>
                </c:pt>
                <c:pt idx="652">
                  <c:v>41760</c:v>
                </c:pt>
                <c:pt idx="653">
                  <c:v>41791</c:v>
                </c:pt>
                <c:pt idx="654">
                  <c:v>41821</c:v>
                </c:pt>
                <c:pt idx="655">
                  <c:v>41852</c:v>
                </c:pt>
                <c:pt idx="656">
                  <c:v>41883</c:v>
                </c:pt>
                <c:pt idx="657">
                  <c:v>41913</c:v>
                </c:pt>
                <c:pt idx="658">
                  <c:v>41944</c:v>
                </c:pt>
                <c:pt idx="659">
                  <c:v>41974</c:v>
                </c:pt>
                <c:pt idx="660">
                  <c:v>42005</c:v>
                </c:pt>
                <c:pt idx="661">
                  <c:v>42036</c:v>
                </c:pt>
                <c:pt idx="662">
                  <c:v>42064</c:v>
                </c:pt>
                <c:pt idx="663">
                  <c:v>42095</c:v>
                </c:pt>
                <c:pt idx="664">
                  <c:v>42125</c:v>
                </c:pt>
                <c:pt idx="665">
                  <c:v>42156</c:v>
                </c:pt>
                <c:pt idx="666">
                  <c:v>42186</c:v>
                </c:pt>
                <c:pt idx="667">
                  <c:v>42217</c:v>
                </c:pt>
                <c:pt idx="668">
                  <c:v>42248</c:v>
                </c:pt>
                <c:pt idx="669">
                  <c:v>42278</c:v>
                </c:pt>
                <c:pt idx="670">
                  <c:v>42309</c:v>
                </c:pt>
                <c:pt idx="671">
                  <c:v>42339</c:v>
                </c:pt>
                <c:pt idx="672">
                  <c:v>42370</c:v>
                </c:pt>
                <c:pt idx="673">
                  <c:v>42401</c:v>
                </c:pt>
                <c:pt idx="674">
                  <c:v>42430</c:v>
                </c:pt>
                <c:pt idx="675">
                  <c:v>42461</c:v>
                </c:pt>
                <c:pt idx="676">
                  <c:v>42491</c:v>
                </c:pt>
                <c:pt idx="677">
                  <c:v>42522</c:v>
                </c:pt>
                <c:pt idx="678">
                  <c:v>42552</c:v>
                </c:pt>
                <c:pt idx="679">
                  <c:v>42583</c:v>
                </c:pt>
                <c:pt idx="680">
                  <c:v>42614</c:v>
                </c:pt>
                <c:pt idx="681">
                  <c:v>42644</c:v>
                </c:pt>
                <c:pt idx="682">
                  <c:v>42675</c:v>
                </c:pt>
                <c:pt idx="683">
                  <c:v>42705</c:v>
                </c:pt>
                <c:pt idx="684">
                  <c:v>42736</c:v>
                </c:pt>
                <c:pt idx="685">
                  <c:v>42767</c:v>
                </c:pt>
                <c:pt idx="686">
                  <c:v>42795</c:v>
                </c:pt>
                <c:pt idx="687">
                  <c:v>42826</c:v>
                </c:pt>
                <c:pt idx="688">
                  <c:v>42856</c:v>
                </c:pt>
                <c:pt idx="689">
                  <c:v>42887</c:v>
                </c:pt>
                <c:pt idx="690">
                  <c:v>42917</c:v>
                </c:pt>
                <c:pt idx="691">
                  <c:v>42948</c:v>
                </c:pt>
                <c:pt idx="692">
                  <c:v>42979</c:v>
                </c:pt>
                <c:pt idx="693">
                  <c:v>43009</c:v>
                </c:pt>
                <c:pt idx="694">
                  <c:v>43040</c:v>
                </c:pt>
                <c:pt idx="695">
                  <c:v>43070</c:v>
                </c:pt>
                <c:pt idx="696">
                  <c:v>43101</c:v>
                </c:pt>
                <c:pt idx="697">
                  <c:v>43132</c:v>
                </c:pt>
                <c:pt idx="698">
                  <c:v>43160</c:v>
                </c:pt>
                <c:pt idx="699">
                  <c:v>43191</c:v>
                </c:pt>
                <c:pt idx="700">
                  <c:v>43221</c:v>
                </c:pt>
                <c:pt idx="701">
                  <c:v>43252</c:v>
                </c:pt>
                <c:pt idx="702">
                  <c:v>43282</c:v>
                </c:pt>
                <c:pt idx="703">
                  <c:v>43313</c:v>
                </c:pt>
                <c:pt idx="704">
                  <c:v>43344</c:v>
                </c:pt>
                <c:pt idx="705">
                  <c:v>43374</c:v>
                </c:pt>
                <c:pt idx="706">
                  <c:v>43405</c:v>
                </c:pt>
                <c:pt idx="707">
                  <c:v>43435</c:v>
                </c:pt>
                <c:pt idx="708">
                  <c:v>43466</c:v>
                </c:pt>
                <c:pt idx="709">
                  <c:v>43497</c:v>
                </c:pt>
                <c:pt idx="710">
                  <c:v>43525</c:v>
                </c:pt>
                <c:pt idx="711">
                  <c:v>43556</c:v>
                </c:pt>
                <c:pt idx="712">
                  <c:v>43586</c:v>
                </c:pt>
                <c:pt idx="713">
                  <c:v>43617</c:v>
                </c:pt>
                <c:pt idx="714">
                  <c:v>43647</c:v>
                </c:pt>
                <c:pt idx="715">
                  <c:v>43678</c:v>
                </c:pt>
                <c:pt idx="716">
                  <c:v>43709</c:v>
                </c:pt>
                <c:pt idx="717">
                  <c:v>43739</c:v>
                </c:pt>
                <c:pt idx="718">
                  <c:v>43770</c:v>
                </c:pt>
                <c:pt idx="719">
                  <c:v>43800</c:v>
                </c:pt>
                <c:pt idx="720">
                  <c:v>43831</c:v>
                </c:pt>
                <c:pt idx="721">
                  <c:v>43862</c:v>
                </c:pt>
                <c:pt idx="722">
                  <c:v>43891</c:v>
                </c:pt>
                <c:pt idx="723">
                  <c:v>43922</c:v>
                </c:pt>
                <c:pt idx="724">
                  <c:v>43952</c:v>
                </c:pt>
                <c:pt idx="725">
                  <c:v>43983</c:v>
                </c:pt>
                <c:pt idx="726">
                  <c:v>44013</c:v>
                </c:pt>
                <c:pt idx="727">
                  <c:v>44044</c:v>
                </c:pt>
                <c:pt idx="728">
                  <c:v>44075</c:v>
                </c:pt>
                <c:pt idx="729">
                  <c:v>44105</c:v>
                </c:pt>
                <c:pt idx="730">
                  <c:v>44136</c:v>
                </c:pt>
                <c:pt idx="731">
                  <c:v>44166</c:v>
                </c:pt>
                <c:pt idx="732">
                  <c:v>44197</c:v>
                </c:pt>
                <c:pt idx="733">
                  <c:v>44228</c:v>
                </c:pt>
                <c:pt idx="734">
                  <c:v>44256</c:v>
                </c:pt>
                <c:pt idx="735">
                  <c:v>44287</c:v>
                </c:pt>
                <c:pt idx="736">
                  <c:v>44317</c:v>
                </c:pt>
                <c:pt idx="737">
                  <c:v>44348</c:v>
                </c:pt>
                <c:pt idx="738">
                  <c:v>44378</c:v>
                </c:pt>
                <c:pt idx="739">
                  <c:v>44409</c:v>
                </c:pt>
                <c:pt idx="740">
                  <c:v>44440</c:v>
                </c:pt>
                <c:pt idx="741">
                  <c:v>44470</c:v>
                </c:pt>
                <c:pt idx="742">
                  <c:v>44501</c:v>
                </c:pt>
                <c:pt idx="743">
                  <c:v>44531</c:v>
                </c:pt>
                <c:pt idx="744">
                  <c:v>44562</c:v>
                </c:pt>
                <c:pt idx="745">
                  <c:v>44593</c:v>
                </c:pt>
                <c:pt idx="746">
                  <c:v>44621</c:v>
                </c:pt>
                <c:pt idx="747">
                  <c:v>44652</c:v>
                </c:pt>
                <c:pt idx="748">
                  <c:v>44682</c:v>
                </c:pt>
                <c:pt idx="749">
                  <c:v>44713</c:v>
                </c:pt>
                <c:pt idx="750">
                  <c:v>44743</c:v>
                </c:pt>
                <c:pt idx="751">
                  <c:v>44774</c:v>
                </c:pt>
                <c:pt idx="752">
                  <c:v>44805</c:v>
                </c:pt>
                <c:pt idx="753">
                  <c:v>44835</c:v>
                </c:pt>
                <c:pt idx="754">
                  <c:v>44866</c:v>
                </c:pt>
                <c:pt idx="755">
                  <c:v>44896</c:v>
                </c:pt>
                <c:pt idx="756">
                  <c:v>44927</c:v>
                </c:pt>
                <c:pt idx="757">
                  <c:v>44958</c:v>
                </c:pt>
                <c:pt idx="758">
                  <c:v>44986</c:v>
                </c:pt>
                <c:pt idx="759">
                  <c:v>45017</c:v>
                </c:pt>
                <c:pt idx="760">
                  <c:v>45047</c:v>
                </c:pt>
                <c:pt idx="761">
                  <c:v>45078</c:v>
                </c:pt>
                <c:pt idx="762">
                  <c:v>45108</c:v>
                </c:pt>
                <c:pt idx="763">
                  <c:v>45139</c:v>
                </c:pt>
                <c:pt idx="764">
                  <c:v>45170</c:v>
                </c:pt>
                <c:pt idx="765">
                  <c:v>45200</c:v>
                </c:pt>
                <c:pt idx="766">
                  <c:v>45231</c:v>
                </c:pt>
                <c:pt idx="767">
                  <c:v>45261</c:v>
                </c:pt>
                <c:pt idx="768">
                  <c:v>45292</c:v>
                </c:pt>
                <c:pt idx="769">
                  <c:v>45323</c:v>
                </c:pt>
                <c:pt idx="770">
                  <c:v>45352</c:v>
                </c:pt>
              </c:numCache>
            </c:numRef>
          </c:cat>
          <c:val>
            <c:numRef>
              <c:f>data!$I$19:$I$789</c:f>
              <c:numCache>
                <c:formatCode>0.00%</c:formatCode>
                <c:ptCount val="771"/>
                <c:pt idx="0">
                  <c:v>1.9211013441380431E-2</c:v>
                </c:pt>
                <c:pt idx="1">
                  <c:v>1.7802532692269148E-2</c:v>
                </c:pt>
                <c:pt idx="2">
                  <c:v>1.7654368681990829E-2</c:v>
                </c:pt>
                <c:pt idx="3">
                  <c:v>1.9128131021194685E-2</c:v>
                </c:pt>
                <c:pt idx="4">
                  <c:v>1.8004594844586511E-2</c:v>
                </c:pt>
                <c:pt idx="5">
                  <c:v>1.513020999893399E-2</c:v>
                </c:pt>
                <c:pt idx="6">
                  <c:v>1.4838462678456815E-2</c:v>
                </c:pt>
                <c:pt idx="7">
                  <c:v>1.2493619080695434E-2</c:v>
                </c:pt>
                <c:pt idx="8">
                  <c:v>1.0559664506290402E-2</c:v>
                </c:pt>
                <c:pt idx="9">
                  <c:v>1.0405297566066025E-2</c:v>
                </c:pt>
                <c:pt idx="10">
                  <c:v>9.2843379342365806E-3</c:v>
                </c:pt>
                <c:pt idx="11">
                  <c:v>6.5626950105842109E-3</c:v>
                </c:pt>
                <c:pt idx="12">
                  <c:v>1.2047610309857733E-3</c:v>
                </c:pt>
                <c:pt idx="13">
                  <c:v>1.3082058144984123E-2</c:v>
                </c:pt>
                <c:pt idx="14">
                  <c:v>7.6260268230496746E-3</c:v>
                </c:pt>
                <c:pt idx="15">
                  <c:v>2.7645447676616138E-3</c:v>
                </c:pt>
                <c:pt idx="16">
                  <c:v>7.9401112850503303E-3</c:v>
                </c:pt>
                <c:pt idx="17">
                  <c:v>4.4963403907771898E-3</c:v>
                </c:pt>
                <c:pt idx="18">
                  <c:v>-8.4956857746878479E-4</c:v>
                </c:pt>
                <c:pt idx="19">
                  <c:v>7.8507014028057313E-3</c:v>
                </c:pt>
                <c:pt idx="20">
                  <c:v>5.4216726112259021E-3</c:v>
                </c:pt>
                <c:pt idx="21">
                  <c:v>9.5099759930600269E-3</c:v>
                </c:pt>
                <c:pt idx="22">
                  <c:v>1.5542573650179844E-2</c:v>
                </c:pt>
                <c:pt idx="23">
                  <c:v>1.1576978191390686E-2</c:v>
                </c:pt>
                <c:pt idx="24">
                  <c:v>8.7894372545231601E-3</c:v>
                </c:pt>
                <c:pt idx="25">
                  <c:v>1.032571927075901E-2</c:v>
                </c:pt>
                <c:pt idx="26">
                  <c:v>1.3161854984396357E-2</c:v>
                </c:pt>
                <c:pt idx="27">
                  <c:v>1.3649818558838688E-2</c:v>
                </c:pt>
                <c:pt idx="28">
                  <c:v>9.3397678445456614E-3</c:v>
                </c:pt>
                <c:pt idx="29">
                  <c:v>1.219313482216695E-2</c:v>
                </c:pt>
                <c:pt idx="30">
                  <c:v>1.3160571034675602E-2</c:v>
                </c:pt>
                <c:pt idx="31">
                  <c:v>1.628075214262046E-2</c:v>
                </c:pt>
                <c:pt idx="32">
                  <c:v>1.6032234160800213E-2</c:v>
                </c:pt>
                <c:pt idx="33">
                  <c:v>1.6367920361472152E-2</c:v>
                </c:pt>
                <c:pt idx="34">
                  <c:v>1.6286808212978031E-2</c:v>
                </c:pt>
                <c:pt idx="35">
                  <c:v>1.6752090328946215E-2</c:v>
                </c:pt>
                <c:pt idx="36">
                  <c:v>1.5856701471333345E-2</c:v>
                </c:pt>
                <c:pt idx="37">
                  <c:v>1.7209445332677403E-2</c:v>
                </c:pt>
                <c:pt idx="38">
                  <c:v>1.8798990698594961E-2</c:v>
                </c:pt>
                <c:pt idx="39">
                  <c:v>1.6923001083645237E-2</c:v>
                </c:pt>
                <c:pt idx="40">
                  <c:v>1.7504593899301674E-2</c:v>
                </c:pt>
                <c:pt idx="41">
                  <c:v>1.7566458791880755E-2</c:v>
                </c:pt>
                <c:pt idx="42">
                  <c:v>1.7767008887224919E-2</c:v>
                </c:pt>
                <c:pt idx="43">
                  <c:v>2.1690614187873887E-2</c:v>
                </c:pt>
                <c:pt idx="44">
                  <c:v>2.1747734698854042E-2</c:v>
                </c:pt>
                <c:pt idx="45">
                  <c:v>1.9598246976850954E-2</c:v>
                </c:pt>
                <c:pt idx="46">
                  <c:v>1.9298761295562912E-2</c:v>
                </c:pt>
                <c:pt idx="47">
                  <c:v>1.7067871596401087E-2</c:v>
                </c:pt>
                <c:pt idx="48">
                  <c:v>1.8669479843366796E-2</c:v>
                </c:pt>
                <c:pt idx="49">
                  <c:v>1.788769549651395E-2</c:v>
                </c:pt>
                <c:pt idx="50">
                  <c:v>1.6983730034450382E-2</c:v>
                </c:pt>
                <c:pt idx="51">
                  <c:v>1.7703636363636255E-2</c:v>
                </c:pt>
                <c:pt idx="52">
                  <c:v>1.8990328435103378E-2</c:v>
                </c:pt>
                <c:pt idx="53">
                  <c:v>2.0022345693924221E-2</c:v>
                </c:pt>
                <c:pt idx="54">
                  <c:v>1.9108771943483718E-2</c:v>
                </c:pt>
                <c:pt idx="55">
                  <c:v>1.9506872437907136E-2</c:v>
                </c:pt>
                <c:pt idx="56">
                  <c:v>2.0418883138765082E-2</c:v>
                </c:pt>
                <c:pt idx="57">
                  <c:v>2.1341748578843925E-2</c:v>
                </c:pt>
                <c:pt idx="58">
                  <c:v>2.2399222155569137E-2</c:v>
                </c:pt>
                <c:pt idx="59">
                  <c:v>2.5708666818675355E-2</c:v>
                </c:pt>
                <c:pt idx="60">
                  <c:v>2.6290737456751562E-2</c:v>
                </c:pt>
                <c:pt idx="61">
                  <c:v>2.7827854967887082E-2</c:v>
                </c:pt>
                <c:pt idx="62">
                  <c:v>2.8829915434420844E-2</c:v>
                </c:pt>
                <c:pt idx="63">
                  <c:v>2.8991048867699654E-2</c:v>
                </c:pt>
                <c:pt idx="64">
                  <c:v>2.8085170202875986E-2</c:v>
                </c:pt>
                <c:pt idx="65">
                  <c:v>2.8499985719386008E-2</c:v>
                </c:pt>
                <c:pt idx="66">
                  <c:v>2.8977878020298699E-2</c:v>
                </c:pt>
                <c:pt idx="67">
                  <c:v>2.8690156933712289E-2</c:v>
                </c:pt>
                <c:pt idx="68">
                  <c:v>2.6871142495450639E-2</c:v>
                </c:pt>
                <c:pt idx="69">
                  <c:v>2.829088129437899E-2</c:v>
                </c:pt>
                <c:pt idx="70">
                  <c:v>2.8075038401547785E-2</c:v>
                </c:pt>
                <c:pt idx="71">
                  <c:v>2.8639053684578031E-2</c:v>
                </c:pt>
                <c:pt idx="72">
                  <c:v>3.0702747556351717E-2</c:v>
                </c:pt>
                <c:pt idx="73">
                  <c:v>3.1216740412979303E-2</c:v>
                </c:pt>
                <c:pt idx="74">
                  <c:v>3.1050989044431099E-2</c:v>
                </c:pt>
                <c:pt idx="75">
                  <c:v>2.8754358068315763E-2</c:v>
                </c:pt>
                <c:pt idx="76">
                  <c:v>3.0166061997834365E-2</c:v>
                </c:pt>
                <c:pt idx="77">
                  <c:v>2.9379592520726742E-2</c:v>
                </c:pt>
                <c:pt idx="78">
                  <c:v>2.8674939364540554E-2</c:v>
                </c:pt>
                <c:pt idx="79">
                  <c:v>3.1072178175876208E-2</c:v>
                </c:pt>
                <c:pt idx="80">
                  <c:v>2.7741014289060721E-2</c:v>
                </c:pt>
                <c:pt idx="81">
                  <c:v>2.538702118411864E-2</c:v>
                </c:pt>
                <c:pt idx="82">
                  <c:v>2.7002114762406E-2</c:v>
                </c:pt>
                <c:pt idx="83">
                  <c:v>2.3346506222568397E-2</c:v>
                </c:pt>
                <c:pt idx="84">
                  <c:v>1.819823228287986E-2</c:v>
                </c:pt>
                <c:pt idx="85">
                  <c:v>1.9420382535899131E-2</c:v>
                </c:pt>
                <c:pt idx="86">
                  <c:v>1.4491714942321959E-2</c:v>
                </c:pt>
                <c:pt idx="87">
                  <c:v>1.0575152830006609E-2</c:v>
                </c:pt>
                <c:pt idx="88">
                  <c:v>9.9152616698402543E-3</c:v>
                </c:pt>
                <c:pt idx="89">
                  <c:v>1.1086215946780269E-2</c:v>
                </c:pt>
                <c:pt idx="90">
                  <c:v>8.6986880709165881E-3</c:v>
                </c:pt>
                <c:pt idx="91">
                  <c:v>8.4518455601307677E-3</c:v>
                </c:pt>
                <c:pt idx="92">
                  <c:v>8.8939237616983691E-3</c:v>
                </c:pt>
                <c:pt idx="93">
                  <c:v>7.3520406010152764E-3</c:v>
                </c:pt>
                <c:pt idx="94">
                  <c:v>9.0931205673757814E-3</c:v>
                </c:pt>
                <c:pt idx="95">
                  <c:v>1.3537128796877601E-2</c:v>
                </c:pt>
                <c:pt idx="96">
                  <c:v>1.0856830342086815E-2</c:v>
                </c:pt>
                <c:pt idx="97">
                  <c:v>9.3321329435130385E-3</c:v>
                </c:pt>
                <c:pt idx="98">
                  <c:v>1.0206543913775075E-2</c:v>
                </c:pt>
                <c:pt idx="99">
                  <c:v>1.6311490011046967E-2</c:v>
                </c:pt>
                <c:pt idx="100">
                  <c:v>1.8222432028812019E-2</c:v>
                </c:pt>
                <c:pt idx="101">
                  <c:v>1.6343553045973708E-2</c:v>
                </c:pt>
                <c:pt idx="102">
                  <c:v>1.5969887201018086E-2</c:v>
                </c:pt>
                <c:pt idx="103">
                  <c:v>1.51537630824971E-2</c:v>
                </c:pt>
                <c:pt idx="104">
                  <c:v>1.2099969188760384E-2</c:v>
                </c:pt>
                <c:pt idx="105">
                  <c:v>1.3089382624689901E-2</c:v>
                </c:pt>
                <c:pt idx="106">
                  <c:v>1.1514467897977138E-2</c:v>
                </c:pt>
                <c:pt idx="107">
                  <c:v>1.2981835934390722E-2</c:v>
                </c:pt>
                <c:pt idx="108">
                  <c:v>1.6494823705926406E-2</c:v>
                </c:pt>
                <c:pt idx="109">
                  <c:v>2.0523309701115822E-2</c:v>
                </c:pt>
                <c:pt idx="110">
                  <c:v>2.1586833050980567E-2</c:v>
                </c:pt>
                <c:pt idx="111">
                  <c:v>2.7647583701945727E-2</c:v>
                </c:pt>
                <c:pt idx="112">
                  <c:v>3.9949141541619201E-2</c:v>
                </c:pt>
                <c:pt idx="113">
                  <c:v>4.2763132594614894E-2</c:v>
                </c:pt>
                <c:pt idx="114">
                  <c:v>3.8487804135048986E-2</c:v>
                </c:pt>
                <c:pt idx="115">
                  <c:v>4.5351862519201147E-2</c:v>
                </c:pt>
                <c:pt idx="116">
                  <c:v>4.5025301715011595E-2</c:v>
                </c:pt>
                <c:pt idx="117">
                  <c:v>4.3292213611682367E-2</c:v>
                </c:pt>
                <c:pt idx="118">
                  <c:v>4.1758757418202758E-2</c:v>
                </c:pt>
                <c:pt idx="119">
                  <c:v>4.2227470871802064E-2</c:v>
                </c:pt>
                <c:pt idx="120">
                  <c:v>4.2767220287074803E-2</c:v>
                </c:pt>
                <c:pt idx="121">
                  <c:v>4.2371038677479864E-2</c:v>
                </c:pt>
                <c:pt idx="122">
                  <c:v>3.1208423551091144E-2</c:v>
                </c:pt>
                <c:pt idx="123">
                  <c:v>3.4416941580755867E-2</c:v>
                </c:pt>
                <c:pt idx="124">
                  <c:v>3.3412560076049411E-2</c:v>
                </c:pt>
                <c:pt idx="125">
                  <c:v>2.9848925556408334E-2</c:v>
                </c:pt>
                <c:pt idx="126">
                  <c:v>2.6823473672451428E-2</c:v>
                </c:pt>
                <c:pt idx="127">
                  <c:v>2.0140744994028528E-2</c:v>
                </c:pt>
                <c:pt idx="128">
                  <c:v>1.6715584218512769E-2</c:v>
                </c:pt>
                <c:pt idx="129">
                  <c:v>1.5199122671627305E-2</c:v>
                </c:pt>
                <c:pt idx="130">
                  <c:v>7.7969869382704463E-3</c:v>
                </c:pt>
                <c:pt idx="131">
                  <c:v>-5.8115148632205404E-4</c:v>
                </c:pt>
                <c:pt idx="132">
                  <c:v>-8.8489554018716457E-3</c:v>
                </c:pt>
                <c:pt idx="133">
                  <c:v>-1.3021167645140302E-2</c:v>
                </c:pt>
                <c:pt idx="134">
                  <c:v>-1.2579761785128284E-2</c:v>
                </c:pt>
                <c:pt idx="135">
                  <c:v>-7.8908200758507768E-3</c:v>
                </c:pt>
                <c:pt idx="136">
                  <c:v>-3.9841678210963127E-3</c:v>
                </c:pt>
                <c:pt idx="137">
                  <c:v>-1.6006729264475064E-3</c:v>
                </c:pt>
                <c:pt idx="138">
                  <c:v>2.3709319101187301E-3</c:v>
                </c:pt>
                <c:pt idx="139">
                  <c:v>7.1169821160925947E-3</c:v>
                </c:pt>
                <c:pt idx="140">
                  <c:v>9.6052253863881804E-3</c:v>
                </c:pt>
                <c:pt idx="141">
                  <c:v>9.5591004679242697E-3</c:v>
                </c:pt>
                <c:pt idx="142">
                  <c:v>9.6623990044034103E-3</c:v>
                </c:pt>
                <c:pt idx="143">
                  <c:v>3.9023259851254724E-3</c:v>
                </c:pt>
                <c:pt idx="144">
                  <c:v>-2.7502846299810521E-3</c:v>
                </c:pt>
                <c:pt idx="145">
                  <c:v>-3.7177954501010774E-3</c:v>
                </c:pt>
                <c:pt idx="146">
                  <c:v>2.9157454852690931E-3</c:v>
                </c:pt>
                <c:pt idx="147">
                  <c:v>7.7774895574223915E-3</c:v>
                </c:pt>
                <c:pt idx="148">
                  <c:v>1.0874344287006225E-2</c:v>
                </c:pt>
                <c:pt idx="149">
                  <c:v>1.4811898223566711E-2</c:v>
                </c:pt>
                <c:pt idx="150">
                  <c:v>1.6649964626363187E-2</c:v>
                </c:pt>
                <c:pt idx="151">
                  <c:v>1.8464170202850745E-2</c:v>
                </c:pt>
                <c:pt idx="152">
                  <c:v>1.7448552211898533E-2</c:v>
                </c:pt>
                <c:pt idx="153">
                  <c:v>2.01751556179533E-2</c:v>
                </c:pt>
                <c:pt idx="154">
                  <c:v>1.9894701909498415E-2</c:v>
                </c:pt>
                <c:pt idx="155">
                  <c:v>2.27955883572434E-2</c:v>
                </c:pt>
                <c:pt idx="156">
                  <c:v>3.2659038878657357E-2</c:v>
                </c:pt>
                <c:pt idx="157">
                  <c:v>3.8581733875169333E-2</c:v>
                </c:pt>
                <c:pt idx="158">
                  <c:v>4.1511533736748568E-2</c:v>
                </c:pt>
                <c:pt idx="159">
                  <c:v>3.82882720532607E-2</c:v>
                </c:pt>
                <c:pt idx="160">
                  <c:v>4.3838953939381517E-2</c:v>
                </c:pt>
                <c:pt idx="161">
                  <c:v>4.7985115249028223E-2</c:v>
                </c:pt>
                <c:pt idx="162">
                  <c:v>6.5602595880841857E-2</c:v>
                </c:pt>
                <c:pt idx="163">
                  <c:v>6.3943493550128003E-2</c:v>
                </c:pt>
                <c:pt idx="164">
                  <c:v>6.5040750037352449E-2</c:v>
                </c:pt>
                <c:pt idx="165">
                  <c:v>5.3869654616315016E-2</c:v>
                </c:pt>
                <c:pt idx="166">
                  <c:v>5.1815533613320294E-2</c:v>
                </c:pt>
                <c:pt idx="167">
                  <c:v>4.8294738611821361E-2</c:v>
                </c:pt>
                <c:pt idx="168">
                  <c:v>4.0792289255593112E-2</c:v>
                </c:pt>
                <c:pt idx="169">
                  <c:v>3.0651557329242254E-2</c:v>
                </c:pt>
                <c:pt idx="170">
                  <c:v>3.0433666013188518E-2</c:v>
                </c:pt>
                <c:pt idx="171">
                  <c:v>4.0311930040428934E-2</c:v>
                </c:pt>
                <c:pt idx="172">
                  <c:v>4.2145513751052174E-2</c:v>
                </c:pt>
                <c:pt idx="173">
                  <c:v>4.2095113542256979E-2</c:v>
                </c:pt>
                <c:pt idx="174">
                  <c:v>4.707113980548E-2</c:v>
                </c:pt>
                <c:pt idx="175">
                  <c:v>3.2527852751160949E-2</c:v>
                </c:pt>
                <c:pt idx="176">
                  <c:v>2.1664581990114062E-2</c:v>
                </c:pt>
                <c:pt idx="177">
                  <c:v>4.495209977831649E-3</c:v>
                </c:pt>
                <c:pt idx="178">
                  <c:v>-4.2961303335039419E-3</c:v>
                </c:pt>
                <c:pt idx="179">
                  <c:v>-1.5122562600985948E-2</c:v>
                </c:pt>
                <c:pt idx="180">
                  <c:v>-3.0100755508519622E-2</c:v>
                </c:pt>
                <c:pt idx="181">
                  <c:v>-3.9792731435754708E-2</c:v>
                </c:pt>
                <c:pt idx="182">
                  <c:v>-4.3997973929056612E-2</c:v>
                </c:pt>
                <c:pt idx="183">
                  <c:v>-4.1602572737402435E-2</c:v>
                </c:pt>
                <c:pt idx="184">
                  <c:v>-3.8491805734298286E-2</c:v>
                </c:pt>
                <c:pt idx="185">
                  <c:v>-2.9407720008092192E-2</c:v>
                </c:pt>
                <c:pt idx="186">
                  <c:v>-2.1018353226712E-2</c:v>
                </c:pt>
                <c:pt idx="187">
                  <c:v>-1.400068683254882E-2</c:v>
                </c:pt>
                <c:pt idx="188">
                  <c:v>-9.184803149606402E-3</c:v>
                </c:pt>
                <c:pt idx="189">
                  <c:v>-1.0396075199509927E-2</c:v>
                </c:pt>
                <c:pt idx="190">
                  <c:v>-1.567083662969556E-2</c:v>
                </c:pt>
                <c:pt idx="191">
                  <c:v>-1.4819652972392863E-2</c:v>
                </c:pt>
                <c:pt idx="192">
                  <c:v>-1.7366456750678383E-2</c:v>
                </c:pt>
                <c:pt idx="193">
                  <c:v>-1.505922266968715E-2</c:v>
                </c:pt>
                <c:pt idx="194">
                  <c:v>-1.2364810271438341E-2</c:v>
                </c:pt>
                <c:pt idx="195">
                  <c:v>-1.1569017689122975E-2</c:v>
                </c:pt>
                <c:pt idx="196">
                  <c:v>-7.3191601998614172E-3</c:v>
                </c:pt>
                <c:pt idx="197">
                  <c:v>-4.6108508310646543E-3</c:v>
                </c:pt>
                <c:pt idx="198">
                  <c:v>-5.6129247487199108E-3</c:v>
                </c:pt>
                <c:pt idx="199">
                  <c:v>-8.2258550692860602E-3</c:v>
                </c:pt>
                <c:pt idx="200">
                  <c:v>-9.0568976412667285E-3</c:v>
                </c:pt>
                <c:pt idx="201">
                  <c:v>-1.1241705759846468E-2</c:v>
                </c:pt>
                <c:pt idx="202">
                  <c:v>-9.8163373887778863E-3</c:v>
                </c:pt>
                <c:pt idx="203">
                  <c:v>-1.2111022844513403E-2</c:v>
                </c:pt>
                <c:pt idx="204">
                  <c:v>-1.3544107956309392E-2</c:v>
                </c:pt>
                <c:pt idx="205">
                  <c:v>-1.5088801517745408E-2</c:v>
                </c:pt>
                <c:pt idx="206">
                  <c:v>-1.6030081648661092E-2</c:v>
                </c:pt>
                <c:pt idx="207">
                  <c:v>-1.6724961939600547E-2</c:v>
                </c:pt>
                <c:pt idx="208">
                  <c:v>-1.0904383174266445E-2</c:v>
                </c:pt>
                <c:pt idx="209">
                  <c:v>-1.254529953646652E-2</c:v>
                </c:pt>
                <c:pt idx="210">
                  <c:v>-1.2960963009563072E-2</c:v>
                </c:pt>
                <c:pt idx="211">
                  <c:v>-7.227251023575354E-3</c:v>
                </c:pt>
                <c:pt idx="212">
                  <c:v>-3.1283299877713569E-3</c:v>
                </c:pt>
                <c:pt idx="213">
                  <c:v>2.1758839971747213E-4</c:v>
                </c:pt>
                <c:pt idx="214">
                  <c:v>-2.8928506125472375E-5</c:v>
                </c:pt>
                <c:pt idx="215">
                  <c:v>7.8342767510052036E-4</c:v>
                </c:pt>
                <c:pt idx="216">
                  <c:v>2.3345857181121116E-3</c:v>
                </c:pt>
                <c:pt idx="217">
                  <c:v>5.5576048353720986E-3</c:v>
                </c:pt>
                <c:pt idx="218">
                  <c:v>4.4007942244517623E-3</c:v>
                </c:pt>
                <c:pt idx="219">
                  <c:v>3.7309538591631247E-3</c:v>
                </c:pt>
                <c:pt idx="220">
                  <c:v>7.6130180658874336E-3</c:v>
                </c:pt>
                <c:pt idx="221">
                  <c:v>1.0404802147982048E-2</c:v>
                </c:pt>
                <c:pt idx="222">
                  <c:v>1.2848405089067066E-2</c:v>
                </c:pt>
                <c:pt idx="223">
                  <c:v>1.4636036372866132E-2</c:v>
                </c:pt>
                <c:pt idx="224">
                  <c:v>1.7128745258686157E-2</c:v>
                </c:pt>
                <c:pt idx="225">
                  <c:v>1.9538337593425506E-2</c:v>
                </c:pt>
                <c:pt idx="226">
                  <c:v>2.7314702095470919E-2</c:v>
                </c:pt>
                <c:pt idx="227">
                  <c:v>3.1404399108711831E-2</c:v>
                </c:pt>
                <c:pt idx="228">
                  <c:v>3.2746348967072569E-2</c:v>
                </c:pt>
                <c:pt idx="229">
                  <c:v>3.3231980339305522E-2</c:v>
                </c:pt>
                <c:pt idx="230">
                  <c:v>3.3202746808887393E-2</c:v>
                </c:pt>
                <c:pt idx="231">
                  <c:v>2.9469382658017587E-2</c:v>
                </c:pt>
                <c:pt idx="232">
                  <c:v>2.8803354340251608E-2</c:v>
                </c:pt>
                <c:pt idx="233">
                  <c:v>2.9275177107214279E-2</c:v>
                </c:pt>
                <c:pt idx="234">
                  <c:v>3.1998376167899509E-2</c:v>
                </c:pt>
                <c:pt idx="235">
                  <c:v>3.5284946961267008E-2</c:v>
                </c:pt>
                <c:pt idx="236">
                  <c:v>3.9077728703421674E-2</c:v>
                </c:pt>
                <c:pt idx="237">
                  <c:v>6.2515496278290672E-2</c:v>
                </c:pt>
                <c:pt idx="238">
                  <c:v>5.5560438810189849E-2</c:v>
                </c:pt>
                <c:pt idx="239">
                  <c:v>5.8004006115676021E-2</c:v>
                </c:pt>
                <c:pt idx="240">
                  <c:v>5.5721171247832935E-2</c:v>
                </c:pt>
                <c:pt idx="241">
                  <c:v>5.1598086078325112E-2</c:v>
                </c:pt>
                <c:pt idx="242">
                  <c:v>7.8427366182204666E-2</c:v>
                </c:pt>
                <c:pt idx="243">
                  <c:v>8.7038176984242988E-2</c:v>
                </c:pt>
                <c:pt idx="244">
                  <c:v>2.147406643315429E-2</c:v>
                </c:pt>
                <c:pt idx="245">
                  <c:v>5.2379627759343295E-3</c:v>
                </c:pt>
                <c:pt idx="246">
                  <c:v>-1.3897002775773715E-3</c:v>
                </c:pt>
                <c:pt idx="247">
                  <c:v>3.7559225659238998E-3</c:v>
                </c:pt>
                <c:pt idx="248">
                  <c:v>1.3589826340689573E-2</c:v>
                </c:pt>
                <c:pt idx="249">
                  <c:v>3.2008139044351291E-2</c:v>
                </c:pt>
                <c:pt idx="250">
                  <c:v>6.0733480885311941E-2</c:v>
                </c:pt>
                <c:pt idx="251">
                  <c:v>9.2487829541803068E-2</c:v>
                </c:pt>
                <c:pt idx="252">
                  <c:v>9.3199560298996786E-2</c:v>
                </c:pt>
                <c:pt idx="253">
                  <c:v>6.4596831022945361E-2</c:v>
                </c:pt>
                <c:pt idx="254">
                  <c:v>5.6323632820839936E-2</c:v>
                </c:pt>
                <c:pt idx="255">
                  <c:v>6.5110552584191128E-2</c:v>
                </c:pt>
                <c:pt idx="256">
                  <c:v>9.436770383506915E-2</c:v>
                </c:pt>
                <c:pt idx="257">
                  <c:v>0.10197770279337501</c:v>
                </c:pt>
                <c:pt idx="258">
                  <c:v>0.10240666923457409</c:v>
                </c:pt>
                <c:pt idx="259">
                  <c:v>9.080537005465053E-2</c:v>
                </c:pt>
                <c:pt idx="260">
                  <c:v>7.446030938769177E-2</c:v>
                </c:pt>
                <c:pt idx="261">
                  <c:v>6.8952661962796646E-2</c:v>
                </c:pt>
                <c:pt idx="262">
                  <c:v>5.3415196273101956E-2</c:v>
                </c:pt>
                <c:pt idx="263">
                  <c:v>4.6510303348902715E-2</c:v>
                </c:pt>
                <c:pt idx="264">
                  <c:v>5.7747707477031063E-2</c:v>
                </c:pt>
                <c:pt idx="265">
                  <c:v>7.7011825064753875E-2</c:v>
                </c:pt>
                <c:pt idx="266">
                  <c:v>7.7254199540597229E-2</c:v>
                </c:pt>
                <c:pt idx="267">
                  <c:v>8.2429336007678433E-2</c:v>
                </c:pt>
                <c:pt idx="268">
                  <c:v>7.9141303773624938E-2</c:v>
                </c:pt>
                <c:pt idx="269">
                  <c:v>7.6079284805149555E-2</c:v>
                </c:pt>
                <c:pt idx="270">
                  <c:v>5.9942442769522292E-2</c:v>
                </c:pt>
                <c:pt idx="271">
                  <c:v>3.7480606428683186E-2</c:v>
                </c:pt>
                <c:pt idx="272">
                  <c:v>4.2402404469362553E-2</c:v>
                </c:pt>
                <c:pt idx="273">
                  <c:v>3.5977643895143144E-2</c:v>
                </c:pt>
                <c:pt idx="274">
                  <c:v>3.3134255971328297E-2</c:v>
                </c:pt>
                <c:pt idx="275">
                  <c:v>3.1171621269346708E-2</c:v>
                </c:pt>
                <c:pt idx="276">
                  <c:v>2.7806831367651969E-2</c:v>
                </c:pt>
                <c:pt idx="277">
                  <c:v>2.6220606363678692E-2</c:v>
                </c:pt>
                <c:pt idx="278">
                  <c:v>3.205941917256451E-2</c:v>
                </c:pt>
                <c:pt idx="279">
                  <c:v>3.3398635849883687E-2</c:v>
                </c:pt>
                <c:pt idx="280">
                  <c:v>3.5874433916813955E-2</c:v>
                </c:pt>
                <c:pt idx="281">
                  <c:v>3.9760650109569071E-2</c:v>
                </c:pt>
                <c:pt idx="282">
                  <c:v>4.335082949726804E-2</c:v>
                </c:pt>
                <c:pt idx="283">
                  <c:v>4.4675190529769357E-2</c:v>
                </c:pt>
                <c:pt idx="284">
                  <c:v>4.3219287883218382E-2</c:v>
                </c:pt>
                <c:pt idx="285">
                  <c:v>4.8271493491933187E-2</c:v>
                </c:pt>
                <c:pt idx="286">
                  <c:v>4.8328071972564793E-2</c:v>
                </c:pt>
                <c:pt idx="287">
                  <c:v>5.2181437488498073E-2</c:v>
                </c:pt>
                <c:pt idx="288">
                  <c:v>5.6692409892273907E-2</c:v>
                </c:pt>
                <c:pt idx="289">
                  <c:v>5.4294313469295072E-2</c:v>
                </c:pt>
                <c:pt idx="290">
                  <c:v>5.4927181610574916E-2</c:v>
                </c:pt>
                <c:pt idx="291">
                  <c:v>5.6957374291900675E-2</c:v>
                </c:pt>
                <c:pt idx="292">
                  <c:v>5.63243497062485E-2</c:v>
                </c:pt>
                <c:pt idx="293">
                  <c:v>6.6161111352651764E-2</c:v>
                </c:pt>
                <c:pt idx="294">
                  <c:v>7.0408053684730382E-2</c:v>
                </c:pt>
                <c:pt idx="295">
                  <c:v>7.6370967741935442E-2</c:v>
                </c:pt>
                <c:pt idx="296">
                  <c:v>7.5626692341706214E-2</c:v>
                </c:pt>
                <c:pt idx="297">
                  <c:v>6.1965857269725311E-2</c:v>
                </c:pt>
                <c:pt idx="298">
                  <c:v>5.6583536472760945E-2</c:v>
                </c:pt>
                <c:pt idx="299">
                  <c:v>4.2806866815713954E-2</c:v>
                </c:pt>
                <c:pt idx="300">
                  <c:v>4.0112635349898854E-2</c:v>
                </c:pt>
                <c:pt idx="301">
                  <c:v>4.2794031802269039E-2</c:v>
                </c:pt>
                <c:pt idx="302">
                  <c:v>4.3860667769992853E-2</c:v>
                </c:pt>
                <c:pt idx="303">
                  <c:v>4.4406426888600817E-2</c:v>
                </c:pt>
                <c:pt idx="304">
                  <c:v>4.0279639658313354E-2</c:v>
                </c:pt>
                <c:pt idx="305">
                  <c:v>3.4913735447973465E-2</c:v>
                </c:pt>
                <c:pt idx="306">
                  <c:v>3.9856677472167923E-2</c:v>
                </c:pt>
                <c:pt idx="307">
                  <c:v>3.833279272267863E-2</c:v>
                </c:pt>
                <c:pt idx="308">
                  <c:v>3.8005562017902034E-2</c:v>
                </c:pt>
                <c:pt idx="309">
                  <c:v>3.9325366010707269E-2</c:v>
                </c:pt>
                <c:pt idx="310">
                  <c:v>3.9622030747327119E-2</c:v>
                </c:pt>
                <c:pt idx="311">
                  <c:v>4.3146871216484944E-2</c:v>
                </c:pt>
                <c:pt idx="312">
                  <c:v>4.207078107623112E-2</c:v>
                </c:pt>
                <c:pt idx="313">
                  <c:v>4.1914447592068083E-2</c:v>
                </c:pt>
                <c:pt idx="314">
                  <c:v>3.8575534203253159E-2</c:v>
                </c:pt>
                <c:pt idx="315">
                  <c:v>3.3023478611133472E-2</c:v>
                </c:pt>
                <c:pt idx="316">
                  <c:v>3.3464905248450597E-2</c:v>
                </c:pt>
                <c:pt idx="317">
                  <c:v>3.4418327065162194E-2</c:v>
                </c:pt>
                <c:pt idx="318">
                  <c:v>3.1961042342007237E-2</c:v>
                </c:pt>
                <c:pt idx="319">
                  <c:v>3.1039520290950258E-2</c:v>
                </c:pt>
                <c:pt idx="320">
                  <c:v>2.697242453054452E-2</c:v>
                </c:pt>
                <c:pt idx="321">
                  <c:v>2.4679759364343995E-2</c:v>
                </c:pt>
                <c:pt idx="322">
                  <c:v>2.695412561568248E-2</c:v>
                </c:pt>
                <c:pt idx="323">
                  <c:v>3.7106222943482453E-2</c:v>
                </c:pt>
                <c:pt idx="324">
                  <c:v>3.5360972167074442E-2</c:v>
                </c:pt>
                <c:pt idx="325">
                  <c:v>3.2669606015653857E-2</c:v>
                </c:pt>
                <c:pt idx="326">
                  <c:v>3.3028796924658793E-2</c:v>
                </c:pt>
                <c:pt idx="327">
                  <c:v>3.2904722168265885E-2</c:v>
                </c:pt>
                <c:pt idx="328">
                  <c:v>3.6650032839798077E-2</c:v>
                </c:pt>
                <c:pt idx="329">
                  <c:v>3.5640526824552946E-2</c:v>
                </c:pt>
                <c:pt idx="330">
                  <c:v>3.3421337857766756E-2</c:v>
                </c:pt>
                <c:pt idx="331">
                  <c:v>3.3543090996629568E-2</c:v>
                </c:pt>
                <c:pt idx="332">
                  <c:v>3.7688517608517519E-2</c:v>
                </c:pt>
                <c:pt idx="333">
                  <c:v>3.751510741065997E-2</c:v>
                </c:pt>
                <c:pt idx="334">
                  <c:v>3.1598116473223345E-2</c:v>
                </c:pt>
                <c:pt idx="335">
                  <c:v>3.1530374437581027E-2</c:v>
                </c:pt>
                <c:pt idx="336">
                  <c:v>2.9767444129091228E-2</c:v>
                </c:pt>
                <c:pt idx="337">
                  <c:v>2.7239752857745825E-2</c:v>
                </c:pt>
                <c:pt idx="338">
                  <c:v>2.5808025720496841E-2</c:v>
                </c:pt>
                <c:pt idx="339">
                  <c:v>2.812493953955833E-2</c:v>
                </c:pt>
                <c:pt idx="340">
                  <c:v>2.9653556607101936E-2</c:v>
                </c:pt>
                <c:pt idx="341">
                  <c:v>3.2342623688156005E-2</c:v>
                </c:pt>
                <c:pt idx="342">
                  <c:v>3.3247665574474283E-2</c:v>
                </c:pt>
                <c:pt idx="343">
                  <c:v>3.6721407362403452E-2</c:v>
                </c:pt>
                <c:pt idx="344">
                  <c:v>3.7121487419283034E-2</c:v>
                </c:pt>
                <c:pt idx="345">
                  <c:v>3.8635507831172367E-2</c:v>
                </c:pt>
                <c:pt idx="346">
                  <c:v>3.8442163731907439E-2</c:v>
                </c:pt>
                <c:pt idx="347">
                  <c:v>4.1328225346461495E-2</c:v>
                </c:pt>
                <c:pt idx="348">
                  <c:v>4.4587990212584541E-2</c:v>
                </c:pt>
                <c:pt idx="349">
                  <c:v>4.647814365082277E-2</c:v>
                </c:pt>
                <c:pt idx="350">
                  <c:v>5.2701684050361811E-2</c:v>
                </c:pt>
                <c:pt idx="351">
                  <c:v>5.4129424896020059E-2</c:v>
                </c:pt>
                <c:pt idx="352">
                  <c:v>5.4305241273229055E-2</c:v>
                </c:pt>
                <c:pt idx="353">
                  <c:v>5.3136846929422499E-2</c:v>
                </c:pt>
                <c:pt idx="354">
                  <c:v>5.1759148869339522E-2</c:v>
                </c:pt>
                <c:pt idx="355">
                  <c:v>5.0463227350037554E-2</c:v>
                </c:pt>
                <c:pt idx="356">
                  <c:v>5.2701342106665439E-2</c:v>
                </c:pt>
                <c:pt idx="357">
                  <c:v>5.1075194204152463E-2</c:v>
                </c:pt>
                <c:pt idx="358">
                  <c:v>4.8233193591643797E-2</c:v>
                </c:pt>
                <c:pt idx="359">
                  <c:v>4.7771445168551488E-2</c:v>
                </c:pt>
                <c:pt idx="360">
                  <c:v>4.6788502871798573E-2</c:v>
                </c:pt>
                <c:pt idx="361">
                  <c:v>4.4481137631239537E-2</c:v>
                </c:pt>
                <c:pt idx="362">
                  <c:v>4.2989082507628576E-2</c:v>
                </c:pt>
                <c:pt idx="363">
                  <c:v>4.3164626870848655E-2</c:v>
                </c:pt>
                <c:pt idx="364">
                  <c:v>4.2306075446377003E-2</c:v>
                </c:pt>
                <c:pt idx="365">
                  <c:v>4.2153398865263036E-2</c:v>
                </c:pt>
                <c:pt idx="366">
                  <c:v>4.0845333078831883E-2</c:v>
                </c:pt>
                <c:pt idx="367">
                  <c:v>3.7780776372271341E-2</c:v>
                </c:pt>
                <c:pt idx="368">
                  <c:v>3.8368288570499273E-2</c:v>
                </c:pt>
                <c:pt idx="369">
                  <c:v>3.7786958401946319E-2</c:v>
                </c:pt>
                <c:pt idx="370">
                  <c:v>3.6237690872698625E-2</c:v>
                </c:pt>
                <c:pt idx="371">
                  <c:v>3.2809461066966319E-2</c:v>
                </c:pt>
                <c:pt idx="372">
                  <c:v>2.756471044815495E-2</c:v>
                </c:pt>
                <c:pt idx="373">
                  <c:v>2.3192922243895853E-2</c:v>
                </c:pt>
                <c:pt idx="374">
                  <c:v>2.4635229062813471E-2</c:v>
                </c:pt>
                <c:pt idx="375">
                  <c:v>2.3616425504460553E-2</c:v>
                </c:pt>
                <c:pt idx="376">
                  <c:v>2.1365587194436431E-2</c:v>
                </c:pt>
                <c:pt idx="377">
                  <c:v>2.4315064651720147E-2</c:v>
                </c:pt>
                <c:pt idx="378">
                  <c:v>2.2987119114533494E-2</c:v>
                </c:pt>
                <c:pt idx="379">
                  <c:v>2.2853253496575049E-2</c:v>
                </c:pt>
                <c:pt idx="380">
                  <c:v>2.0188034938079392E-2</c:v>
                </c:pt>
                <c:pt idx="381">
                  <c:v>1.9042435607267018E-2</c:v>
                </c:pt>
                <c:pt idx="382">
                  <c:v>1.4380518129075141E-2</c:v>
                </c:pt>
                <c:pt idx="383">
                  <c:v>9.4982186033374105E-3</c:v>
                </c:pt>
                <c:pt idx="384">
                  <c:v>7.8289968268953902E-3</c:v>
                </c:pt>
                <c:pt idx="385">
                  <c:v>8.1038119775520001E-3</c:v>
                </c:pt>
                <c:pt idx="386">
                  <c:v>6.9434696377531149E-3</c:v>
                </c:pt>
                <c:pt idx="387">
                  <c:v>3.1378365023096155E-3</c:v>
                </c:pt>
                <c:pt idx="388">
                  <c:v>6.6788210510185728E-3</c:v>
                </c:pt>
                <c:pt idx="389">
                  <c:v>7.50271163639879E-3</c:v>
                </c:pt>
                <c:pt idx="390">
                  <c:v>1.6566998627929527E-3</c:v>
                </c:pt>
                <c:pt idx="391">
                  <c:v>4.0372895911704246E-3</c:v>
                </c:pt>
                <c:pt idx="392">
                  <c:v>5.632555969655971E-3</c:v>
                </c:pt>
                <c:pt idx="393">
                  <c:v>2.7439700788254341E-3</c:v>
                </c:pt>
                <c:pt idx="394">
                  <c:v>2.3038842557492369E-3</c:v>
                </c:pt>
                <c:pt idx="395">
                  <c:v>1.2456807291254569E-3</c:v>
                </c:pt>
                <c:pt idx="396">
                  <c:v>2.0997001324465081E-3</c:v>
                </c:pt>
                <c:pt idx="397">
                  <c:v>2.9576729692096342E-3</c:v>
                </c:pt>
                <c:pt idx="398">
                  <c:v>3.7461716460019112E-3</c:v>
                </c:pt>
                <c:pt idx="399">
                  <c:v>2.9652586614315746E-3</c:v>
                </c:pt>
                <c:pt idx="400">
                  <c:v>1.3178475083349545E-3</c:v>
                </c:pt>
                <c:pt idx="401">
                  <c:v>1.5567175038474837E-3</c:v>
                </c:pt>
                <c:pt idx="402">
                  <c:v>3.4817661947316933E-3</c:v>
                </c:pt>
                <c:pt idx="403">
                  <c:v>2.2684220378111249E-3</c:v>
                </c:pt>
                <c:pt idx="404">
                  <c:v>2.9319259488130647E-3</c:v>
                </c:pt>
                <c:pt idx="405">
                  <c:v>4.2559746598030863E-3</c:v>
                </c:pt>
                <c:pt idx="406">
                  <c:v>4.1054618325885445E-3</c:v>
                </c:pt>
                <c:pt idx="407">
                  <c:v>4.9202404744223827E-3</c:v>
                </c:pt>
                <c:pt idx="408">
                  <c:v>8.0403799660027191E-3</c:v>
                </c:pt>
                <c:pt idx="409">
                  <c:v>9.7216872340101443E-3</c:v>
                </c:pt>
                <c:pt idx="410">
                  <c:v>9.3854617764030229E-3</c:v>
                </c:pt>
                <c:pt idx="411">
                  <c:v>1.3012779438770022E-2</c:v>
                </c:pt>
                <c:pt idx="412">
                  <c:v>1.8752627475318973E-2</c:v>
                </c:pt>
                <c:pt idx="413">
                  <c:v>1.9805292322106011E-2</c:v>
                </c:pt>
                <c:pt idx="414">
                  <c:v>1.9881313243833951E-2</c:v>
                </c:pt>
                <c:pt idx="415">
                  <c:v>2.2829992260550498E-2</c:v>
                </c:pt>
                <c:pt idx="416">
                  <c:v>2.5409346939593382E-2</c:v>
                </c:pt>
                <c:pt idx="417">
                  <c:v>2.4943316278302284E-2</c:v>
                </c:pt>
                <c:pt idx="418">
                  <c:v>3.1051696673102008E-2</c:v>
                </c:pt>
                <c:pt idx="419">
                  <c:v>3.2751827541995251E-2</c:v>
                </c:pt>
                <c:pt idx="420">
                  <c:v>3.1762190917673697E-2</c:v>
                </c:pt>
                <c:pt idx="421">
                  <c:v>3.6184609357188549E-2</c:v>
                </c:pt>
                <c:pt idx="422">
                  <c:v>3.7765259347166832E-2</c:v>
                </c:pt>
                <c:pt idx="423">
                  <c:v>3.763137180400529E-2</c:v>
                </c:pt>
                <c:pt idx="424">
                  <c:v>3.7787802070026952E-2</c:v>
                </c:pt>
                <c:pt idx="425">
                  <c:v>3.9090110920661253E-2</c:v>
                </c:pt>
                <c:pt idx="426">
                  <c:v>3.8126538772178691E-2</c:v>
                </c:pt>
                <c:pt idx="427">
                  <c:v>3.5656028610063048E-2</c:v>
                </c:pt>
                <c:pt idx="428">
                  <c:v>3.6560424626576583E-2</c:v>
                </c:pt>
                <c:pt idx="429">
                  <c:v>3.5993439624926654E-2</c:v>
                </c:pt>
                <c:pt idx="430">
                  <c:v>3.7673244193198813E-2</c:v>
                </c:pt>
                <c:pt idx="431">
                  <c:v>3.457143740953194E-2</c:v>
                </c:pt>
                <c:pt idx="432">
                  <c:v>3.5582669681659101E-2</c:v>
                </c:pt>
                <c:pt idx="433">
                  <c:v>3.2518057206980575E-2</c:v>
                </c:pt>
                <c:pt idx="434">
                  <c:v>3.3550633033139932E-2</c:v>
                </c:pt>
                <c:pt idx="435">
                  <c:v>3.3634040242811206E-2</c:v>
                </c:pt>
                <c:pt idx="436">
                  <c:v>3.3708085263870077E-2</c:v>
                </c:pt>
                <c:pt idx="437">
                  <c:v>3.4192836604334288E-2</c:v>
                </c:pt>
                <c:pt idx="438">
                  <c:v>3.512085780039538E-2</c:v>
                </c:pt>
                <c:pt idx="439">
                  <c:v>3.4944156164244726E-2</c:v>
                </c:pt>
                <c:pt idx="440">
                  <c:v>3.3956915258141505E-2</c:v>
                </c:pt>
                <c:pt idx="441">
                  <c:v>3.3408120135079163E-2</c:v>
                </c:pt>
                <c:pt idx="442">
                  <c:v>3.3460786542657057E-2</c:v>
                </c:pt>
                <c:pt idx="443">
                  <c:v>3.4341176769754921E-2</c:v>
                </c:pt>
                <c:pt idx="444">
                  <c:v>3.4005167875957289E-2</c:v>
                </c:pt>
                <c:pt idx="445">
                  <c:v>3.2554883777931955E-2</c:v>
                </c:pt>
                <c:pt idx="446">
                  <c:v>3.4489517762596851E-2</c:v>
                </c:pt>
                <c:pt idx="447">
                  <c:v>3.5086724218983872E-2</c:v>
                </c:pt>
                <c:pt idx="448">
                  <c:v>3.6085465681968278E-2</c:v>
                </c:pt>
                <c:pt idx="449">
                  <c:v>3.5875823161345154E-2</c:v>
                </c:pt>
                <c:pt idx="450">
                  <c:v>3.6746127819806726E-2</c:v>
                </c:pt>
                <c:pt idx="451">
                  <c:v>3.8247170390931201E-2</c:v>
                </c:pt>
                <c:pt idx="452">
                  <c:v>3.9201523970989811E-2</c:v>
                </c:pt>
                <c:pt idx="453">
                  <c:v>3.9626115264791838E-2</c:v>
                </c:pt>
                <c:pt idx="454">
                  <c:v>4.0900989804009774E-2</c:v>
                </c:pt>
                <c:pt idx="455">
                  <c:v>4.052708355650305E-2</c:v>
                </c:pt>
                <c:pt idx="456">
                  <c:v>4.0590498507343746E-2</c:v>
                </c:pt>
                <c:pt idx="457">
                  <c:v>4.1282419894595516E-2</c:v>
                </c:pt>
                <c:pt idx="458">
                  <c:v>4.2494957702481836E-2</c:v>
                </c:pt>
                <c:pt idx="459">
                  <c:v>4.2134897579143217E-2</c:v>
                </c:pt>
                <c:pt idx="460">
                  <c:v>4.2326386675382556E-2</c:v>
                </c:pt>
                <c:pt idx="461">
                  <c:v>4.5789849587037905E-2</c:v>
                </c:pt>
                <c:pt idx="462">
                  <c:v>4.3409368706528138E-2</c:v>
                </c:pt>
                <c:pt idx="463">
                  <c:v>4.1131873006285513E-2</c:v>
                </c:pt>
                <c:pt idx="464">
                  <c:v>4.3048875711948674E-2</c:v>
                </c:pt>
                <c:pt idx="465">
                  <c:v>3.8202042348001737E-2</c:v>
                </c:pt>
                <c:pt idx="466">
                  <c:v>3.588108301645912E-2</c:v>
                </c:pt>
                <c:pt idx="467">
                  <c:v>3.3298729363339372E-2</c:v>
                </c:pt>
                <c:pt idx="468">
                  <c:v>3.2892763936725487E-2</c:v>
                </c:pt>
                <c:pt idx="469">
                  <c:v>3.542869556279464E-2</c:v>
                </c:pt>
                <c:pt idx="470">
                  <c:v>3.6649022547071246E-2</c:v>
                </c:pt>
                <c:pt idx="471">
                  <c:v>3.5180998408800422E-2</c:v>
                </c:pt>
                <c:pt idx="472">
                  <c:v>3.5251999544709298E-2</c:v>
                </c:pt>
                <c:pt idx="473">
                  <c:v>3.3666732633186591E-2</c:v>
                </c:pt>
                <c:pt idx="474">
                  <c:v>3.6992097184827571E-2</c:v>
                </c:pt>
                <c:pt idx="475">
                  <c:v>3.9253903182829467E-2</c:v>
                </c:pt>
                <c:pt idx="476">
                  <c:v>3.7929163404079834E-2</c:v>
                </c:pt>
                <c:pt idx="477">
                  <c:v>3.7933065522300205E-2</c:v>
                </c:pt>
                <c:pt idx="478">
                  <c:v>3.9340507196710089E-2</c:v>
                </c:pt>
                <c:pt idx="479">
                  <c:v>3.8562093198596471E-2</c:v>
                </c:pt>
                <c:pt idx="480">
                  <c:v>3.9097153285315212E-2</c:v>
                </c:pt>
                <c:pt idx="481">
                  <c:v>4.0124572765903241E-2</c:v>
                </c:pt>
                <c:pt idx="482">
                  <c:v>3.9526778950022656E-2</c:v>
                </c:pt>
                <c:pt idx="483">
                  <c:v>4.3131308525863769E-2</c:v>
                </c:pt>
                <c:pt idx="484">
                  <c:v>4.5495379279898523E-2</c:v>
                </c:pt>
                <c:pt idx="485">
                  <c:v>4.7862204770848543E-2</c:v>
                </c:pt>
                <c:pt idx="486">
                  <c:v>4.752542648609466E-2</c:v>
                </c:pt>
                <c:pt idx="487">
                  <c:v>4.6242014768921258E-2</c:v>
                </c:pt>
                <c:pt idx="488">
                  <c:v>4.6669790078145035E-2</c:v>
                </c:pt>
                <c:pt idx="489">
                  <c:v>4.6908780327390959E-2</c:v>
                </c:pt>
                <c:pt idx="490">
                  <c:v>4.6138551746494949E-2</c:v>
                </c:pt>
                <c:pt idx="491">
                  <c:v>4.5311702164695142E-2</c:v>
                </c:pt>
                <c:pt idx="492">
                  <c:v>3.9705848006022115E-2</c:v>
                </c:pt>
                <c:pt idx="493">
                  <c:v>3.4584058513548586E-2</c:v>
                </c:pt>
                <c:pt idx="494">
                  <c:v>3.3785034140736567E-2</c:v>
                </c:pt>
                <c:pt idx="495">
                  <c:v>2.7743119396384228E-2</c:v>
                </c:pt>
                <c:pt idx="496">
                  <c:v>2.2697436395727084E-2</c:v>
                </c:pt>
                <c:pt idx="497">
                  <c:v>1.8774709313214191E-2</c:v>
                </c:pt>
                <c:pt idx="498">
                  <c:v>1.6469101359423886E-2</c:v>
                </c:pt>
                <c:pt idx="499">
                  <c:v>1.6104857650610586E-2</c:v>
                </c:pt>
                <c:pt idx="500">
                  <c:v>1.8522932196853973E-2</c:v>
                </c:pt>
                <c:pt idx="501">
                  <c:v>6.97834578685054E-3</c:v>
                </c:pt>
                <c:pt idx="502">
                  <c:v>2.723368857782852E-3</c:v>
                </c:pt>
                <c:pt idx="503">
                  <c:v>7.9014530332563102E-4</c:v>
                </c:pt>
                <c:pt idx="504">
                  <c:v>3.1139677129954635E-3</c:v>
                </c:pt>
                <c:pt idx="505">
                  <c:v>3.0674413463529851E-3</c:v>
                </c:pt>
                <c:pt idx="506">
                  <c:v>2.8148732386953541E-3</c:v>
                </c:pt>
                <c:pt idx="507">
                  <c:v>1.8331656377247978E-3</c:v>
                </c:pt>
                <c:pt idx="508">
                  <c:v>9.2678146292357252E-4</c:v>
                </c:pt>
                <c:pt idx="509">
                  <c:v>1.570001747075795E-3</c:v>
                </c:pt>
                <c:pt idx="510">
                  <c:v>1.9077178626161692E-3</c:v>
                </c:pt>
                <c:pt idx="511">
                  <c:v>5.5506187364188359E-4</c:v>
                </c:pt>
                <c:pt idx="512">
                  <c:v>-6.8502528530264319E-3</c:v>
                </c:pt>
                <c:pt idx="513">
                  <c:v>-5.0676984219844359E-4</c:v>
                </c:pt>
                <c:pt idx="514">
                  <c:v>-3.6169561255044273E-3</c:v>
                </c:pt>
                <c:pt idx="515">
                  <c:v>-5.3049924674639908E-3</c:v>
                </c:pt>
                <c:pt idx="516">
                  <c:v>-5.457443828181285E-3</c:v>
                </c:pt>
                <c:pt idx="517">
                  <c:v>-4.6472618645734178E-3</c:v>
                </c:pt>
                <c:pt idx="518">
                  <c:v>-5.1599834338042425E-3</c:v>
                </c:pt>
                <c:pt idx="519">
                  <c:v>-3.4044810863241085E-3</c:v>
                </c:pt>
                <c:pt idx="520">
                  <c:v>-3.725188134886339E-3</c:v>
                </c:pt>
                <c:pt idx="521">
                  <c:v>-3.044053275552178E-3</c:v>
                </c:pt>
                <c:pt idx="522">
                  <c:v>-5.6287432757640542E-3</c:v>
                </c:pt>
                <c:pt idx="523">
                  <c:v>-4.5982380205496498E-3</c:v>
                </c:pt>
                <c:pt idx="524">
                  <c:v>-4.5462832811780079E-3</c:v>
                </c:pt>
                <c:pt idx="525">
                  <c:v>-5.5590379046106513E-3</c:v>
                </c:pt>
                <c:pt idx="526">
                  <c:v>-6.0934603272139974E-3</c:v>
                </c:pt>
                <c:pt idx="527">
                  <c:v>-6.5290724842055874E-3</c:v>
                </c:pt>
                <c:pt idx="528">
                  <c:v>-8.3189095586782263E-3</c:v>
                </c:pt>
                <c:pt idx="529">
                  <c:v>-8.4602864672733407E-3</c:v>
                </c:pt>
                <c:pt idx="530">
                  <c:v>-8.5887592109816276E-3</c:v>
                </c:pt>
                <c:pt idx="531">
                  <c:v>-1.0084489250391342E-2</c:v>
                </c:pt>
                <c:pt idx="532">
                  <c:v>-1.0012290981075745E-2</c:v>
                </c:pt>
                <c:pt idx="533">
                  <c:v>-1.0843971052787584E-2</c:v>
                </c:pt>
                <c:pt idx="534">
                  <c:v>-7.1199491899204843E-3</c:v>
                </c:pt>
                <c:pt idx="535">
                  <c:v>-4.705489636294316E-3</c:v>
                </c:pt>
                <c:pt idx="536">
                  <c:v>-3.4408612887731997E-3</c:v>
                </c:pt>
                <c:pt idx="537">
                  <c:v>-2.2111653765068753E-3</c:v>
                </c:pt>
                <c:pt idx="538">
                  <c:v>-1.3054409837718363E-3</c:v>
                </c:pt>
                <c:pt idx="539">
                  <c:v>8.9862531698099019E-4</c:v>
                </c:pt>
                <c:pt idx="540">
                  <c:v>1.0792483281042223E-3</c:v>
                </c:pt>
                <c:pt idx="541">
                  <c:v>3.2634711779448398E-3</c:v>
                </c:pt>
                <c:pt idx="542">
                  <c:v>3.7342137908937117E-3</c:v>
                </c:pt>
                <c:pt idx="543">
                  <c:v>6.7749082877891081E-3</c:v>
                </c:pt>
                <c:pt idx="544">
                  <c:v>8.2568785744260298E-3</c:v>
                </c:pt>
                <c:pt idx="545">
                  <c:v>9.4930082484231092E-3</c:v>
                </c:pt>
                <c:pt idx="546">
                  <c:v>1.1476118353593592E-2</c:v>
                </c:pt>
                <c:pt idx="547">
                  <c:v>1.3408052996107346E-2</c:v>
                </c:pt>
                <c:pt idx="548">
                  <c:v>1.4297347748462717E-2</c:v>
                </c:pt>
                <c:pt idx="549">
                  <c:v>1.5141348117398278E-2</c:v>
                </c:pt>
                <c:pt idx="550">
                  <c:v>1.692969508055045E-2</c:v>
                </c:pt>
                <c:pt idx="551">
                  <c:v>1.8762154909820597E-2</c:v>
                </c:pt>
                <c:pt idx="552">
                  <c:v>2.1426814682073629E-2</c:v>
                </c:pt>
                <c:pt idx="553">
                  <c:v>2.3537225274725265E-2</c:v>
                </c:pt>
                <c:pt idx="554">
                  <c:v>2.4214259937557402E-2</c:v>
                </c:pt>
                <c:pt idx="555">
                  <c:v>2.4281478535029516E-2</c:v>
                </c:pt>
                <c:pt idx="556">
                  <c:v>2.5317566225237169E-2</c:v>
                </c:pt>
                <c:pt idx="557">
                  <c:v>2.3952117578239215E-2</c:v>
                </c:pt>
                <c:pt idx="558">
                  <c:v>2.6894058386091754E-2</c:v>
                </c:pt>
                <c:pt idx="559">
                  <c:v>2.5750996437386771E-2</c:v>
                </c:pt>
                <c:pt idx="560">
                  <c:v>2.6486612071580248E-2</c:v>
                </c:pt>
                <c:pt idx="561">
                  <c:v>2.7482461418867843E-2</c:v>
                </c:pt>
                <c:pt idx="562">
                  <c:v>2.9614486463222914E-2</c:v>
                </c:pt>
                <c:pt idx="563">
                  <c:v>2.9224628333700826E-2</c:v>
                </c:pt>
                <c:pt idx="564">
                  <c:v>2.7479360774705641E-2</c:v>
                </c:pt>
                <c:pt idx="565">
                  <c:v>2.7024617550642935E-2</c:v>
                </c:pt>
                <c:pt idx="566">
                  <c:v>2.8797848870065881E-2</c:v>
                </c:pt>
                <c:pt idx="567">
                  <c:v>3.0386929786861555E-2</c:v>
                </c:pt>
                <c:pt idx="568">
                  <c:v>3.1779059263351124E-2</c:v>
                </c:pt>
                <c:pt idx="569">
                  <c:v>3.2667337086926783E-2</c:v>
                </c:pt>
                <c:pt idx="570">
                  <c:v>3.2172801522638315E-2</c:v>
                </c:pt>
                <c:pt idx="571">
                  <c:v>3.0374167570788944E-2</c:v>
                </c:pt>
                <c:pt idx="572">
                  <c:v>2.8356741986212984E-2</c:v>
                </c:pt>
                <c:pt idx="573">
                  <c:v>2.5719746766236291E-2</c:v>
                </c:pt>
                <c:pt idx="574">
                  <c:v>2.1508244657842568E-2</c:v>
                </c:pt>
                <c:pt idx="575">
                  <c:v>1.8411231035845604E-2</c:v>
                </c:pt>
                <c:pt idx="576">
                  <c:v>1.7472783677473958E-2</c:v>
                </c:pt>
                <c:pt idx="577">
                  <c:v>9.0828425989328311E-3</c:v>
                </c:pt>
                <c:pt idx="578">
                  <c:v>4.4057967471023765E-3</c:v>
                </c:pt>
                <c:pt idx="579">
                  <c:v>1.9461066467327363E-3</c:v>
                </c:pt>
                <c:pt idx="580">
                  <c:v>-1.7054485371404866E-3</c:v>
                </c:pt>
                <c:pt idx="581">
                  <c:v>-2.1309520259963077E-3</c:v>
                </c:pt>
                <c:pt idx="582">
                  <c:v>-2.3482181309620841E-3</c:v>
                </c:pt>
                <c:pt idx="583">
                  <c:v>-2.2148698155075724E-3</c:v>
                </c:pt>
                <c:pt idx="584">
                  <c:v>-2.3231661088657408E-3</c:v>
                </c:pt>
                <c:pt idx="585">
                  <c:v>-6.6504730507151097E-3</c:v>
                </c:pt>
                <c:pt idx="586">
                  <c:v>-1.0025991669164375E-2</c:v>
                </c:pt>
                <c:pt idx="587">
                  <c:v>-9.8266659739025836E-3</c:v>
                </c:pt>
                <c:pt idx="588">
                  <c:v>-7.5173459738811762E-3</c:v>
                </c:pt>
                <c:pt idx="589">
                  <c:v>-6.6569581775217908E-3</c:v>
                </c:pt>
                <c:pt idx="590">
                  <c:v>-5.8181348162487552E-3</c:v>
                </c:pt>
                <c:pt idx="591">
                  <c:v>-7.775842868039529E-3</c:v>
                </c:pt>
                <c:pt idx="592">
                  <c:v>-6.4488332107123757E-3</c:v>
                </c:pt>
                <c:pt idx="593">
                  <c:v>-5.1381251899118296E-3</c:v>
                </c:pt>
                <c:pt idx="594">
                  <c:v>-4.6977647793507099E-3</c:v>
                </c:pt>
                <c:pt idx="595">
                  <c:v>-4.9062145861597526E-3</c:v>
                </c:pt>
                <c:pt idx="596">
                  <c:v>-5.7851377729357164E-3</c:v>
                </c:pt>
                <c:pt idx="597">
                  <c:v>-1.1218350190507015E-2</c:v>
                </c:pt>
                <c:pt idx="598">
                  <c:v>-1.2544764416954759E-2</c:v>
                </c:pt>
                <c:pt idx="599">
                  <c:v>-1.391451005603675E-2</c:v>
                </c:pt>
                <c:pt idx="600">
                  <c:v>-1.580903711795344E-2</c:v>
                </c:pt>
                <c:pt idx="601">
                  <c:v>-1.5722252397411655E-2</c:v>
                </c:pt>
                <c:pt idx="602">
                  <c:v>-1.6124537056550117E-2</c:v>
                </c:pt>
                <c:pt idx="603">
                  <c:v>-1.4046413523634563E-2</c:v>
                </c:pt>
                <c:pt idx="604">
                  <c:v>-1.4362107160984095E-2</c:v>
                </c:pt>
                <c:pt idx="605">
                  <c:v>-1.3789039732102354E-2</c:v>
                </c:pt>
                <c:pt idx="606">
                  <c:v>-1.2880075901328222E-2</c:v>
                </c:pt>
                <c:pt idx="607">
                  <c:v>-1.2282683850287404E-2</c:v>
                </c:pt>
                <c:pt idx="608">
                  <c:v>-1.1021616810320642E-2</c:v>
                </c:pt>
                <c:pt idx="609">
                  <c:v>-8.8749102494188308E-3</c:v>
                </c:pt>
                <c:pt idx="610">
                  <c:v>-9.2724585015702878E-3</c:v>
                </c:pt>
                <c:pt idx="611">
                  <c:v>-8.7352259105612125E-3</c:v>
                </c:pt>
                <c:pt idx="612">
                  <c:v>-9.5505753665164721E-3</c:v>
                </c:pt>
                <c:pt idx="613">
                  <c:v>-1.0551186749547225E-2</c:v>
                </c:pt>
                <c:pt idx="614">
                  <c:v>-1.0758607017989944E-2</c:v>
                </c:pt>
                <c:pt idx="615">
                  <c:v>-1.2967001394700065E-2</c:v>
                </c:pt>
                <c:pt idx="616">
                  <c:v>-1.4296901753190009E-2</c:v>
                </c:pt>
                <c:pt idx="617">
                  <c:v>-1.4943290518787653E-2</c:v>
                </c:pt>
                <c:pt idx="618">
                  <c:v>-1.663484017580592E-2</c:v>
                </c:pt>
                <c:pt idx="619">
                  <c:v>-1.7438240642181444E-2</c:v>
                </c:pt>
                <c:pt idx="620">
                  <c:v>-1.7668219696126815E-2</c:v>
                </c:pt>
                <c:pt idx="621">
                  <c:v>-1.6740768048814025E-2</c:v>
                </c:pt>
                <c:pt idx="622">
                  <c:v>-1.7468615794143914E-2</c:v>
                </c:pt>
                <c:pt idx="623">
                  <c:v>-1.9033480078510443E-2</c:v>
                </c:pt>
                <c:pt idx="624">
                  <c:v>-1.9795437353562238E-2</c:v>
                </c:pt>
                <c:pt idx="625">
                  <c:v>-1.9220546818162803E-2</c:v>
                </c:pt>
                <c:pt idx="626">
                  <c:v>-1.9180712298140199E-2</c:v>
                </c:pt>
                <c:pt idx="627">
                  <c:v>-1.8260036680421778E-2</c:v>
                </c:pt>
                <c:pt idx="628">
                  <c:v>-1.6709382322746456E-2</c:v>
                </c:pt>
                <c:pt idx="629">
                  <c:v>-1.6575918127885437E-2</c:v>
                </c:pt>
                <c:pt idx="630">
                  <c:v>-1.6174134419551886E-2</c:v>
                </c:pt>
                <c:pt idx="631">
                  <c:v>-1.5036644777752612E-2</c:v>
                </c:pt>
                <c:pt idx="632">
                  <c:v>-1.5472687197408149E-2</c:v>
                </c:pt>
                <c:pt idx="633">
                  <c:v>-1.7310621140451114E-2</c:v>
                </c:pt>
                <c:pt idx="634">
                  <c:v>-1.6224023469269079E-2</c:v>
                </c:pt>
                <c:pt idx="635">
                  <c:v>-1.5253490297324226E-2</c:v>
                </c:pt>
                <c:pt idx="636">
                  <c:v>-1.4490060627044983E-2</c:v>
                </c:pt>
                <c:pt idx="637">
                  <c:v>-1.4151316530249987E-2</c:v>
                </c:pt>
                <c:pt idx="638">
                  <c:v>-1.3371965248691735E-2</c:v>
                </c:pt>
                <c:pt idx="639">
                  <c:v>-1.2320626261318197E-2</c:v>
                </c:pt>
                <c:pt idx="640">
                  <c:v>-1.2838845658263723E-2</c:v>
                </c:pt>
                <c:pt idx="641">
                  <c:v>-1.3699843834141275E-2</c:v>
                </c:pt>
                <c:pt idx="642">
                  <c:v>-1.3953801062427369E-2</c:v>
                </c:pt>
                <c:pt idx="643">
                  <c:v>-1.450347674682762E-2</c:v>
                </c:pt>
                <c:pt idx="644">
                  <c:v>-1.4492260440941341E-2</c:v>
                </c:pt>
                <c:pt idx="645">
                  <c:v>-1.3677213735379919E-2</c:v>
                </c:pt>
                <c:pt idx="646">
                  <c:v>-1.4299263916385892E-2</c:v>
                </c:pt>
                <c:pt idx="647">
                  <c:v>-1.462200602014393E-2</c:v>
                </c:pt>
                <c:pt idx="648">
                  <c:v>-1.3808485974731919E-2</c:v>
                </c:pt>
                <c:pt idx="649">
                  <c:v>-1.3236892261301828E-2</c:v>
                </c:pt>
                <c:pt idx="650">
                  <c:v>-1.3693585595651108E-2</c:v>
                </c:pt>
                <c:pt idx="651">
                  <c:v>-1.4809325150544039E-2</c:v>
                </c:pt>
                <c:pt idx="652">
                  <c:v>-1.5365594827843417E-2</c:v>
                </c:pt>
                <c:pt idx="653">
                  <c:v>-1.4678782175800592E-2</c:v>
                </c:pt>
                <c:pt idx="654">
                  <c:v>-1.5193535802454016E-2</c:v>
                </c:pt>
                <c:pt idx="655">
                  <c:v>-1.4516840833774863E-2</c:v>
                </c:pt>
                <c:pt idx="656">
                  <c:v>-1.4665147252220359E-2</c:v>
                </c:pt>
                <c:pt idx="657">
                  <c:v>-1.3818820741108054E-2</c:v>
                </c:pt>
                <c:pt idx="658">
                  <c:v>-1.300578536791067E-2</c:v>
                </c:pt>
                <c:pt idx="659">
                  <c:v>-1.2337656443680962E-2</c:v>
                </c:pt>
                <c:pt idx="660">
                  <c:v>-1.0948726426746859E-2</c:v>
                </c:pt>
                <c:pt idx="661">
                  <c:v>-1.1667673406302264E-2</c:v>
                </c:pt>
                <c:pt idx="662">
                  <c:v>-1.1679366692066789E-2</c:v>
                </c:pt>
                <c:pt idx="663">
                  <c:v>-1.1697062175315139E-2</c:v>
                </c:pt>
                <c:pt idx="664">
                  <c:v>-1.1239753151923465E-2</c:v>
                </c:pt>
                <c:pt idx="665">
                  <c:v>-1.125154386404971E-2</c:v>
                </c:pt>
                <c:pt idx="666">
                  <c:v>-1.0486274235281125E-2</c:v>
                </c:pt>
                <c:pt idx="667">
                  <c:v>-1.083190111810684E-2</c:v>
                </c:pt>
                <c:pt idx="668">
                  <c:v>-1.0961248164310905E-2</c:v>
                </c:pt>
                <c:pt idx="669">
                  <c:v>-1.0544402908918876E-2</c:v>
                </c:pt>
                <c:pt idx="670">
                  <c:v>-1.0790353846740368E-2</c:v>
                </c:pt>
                <c:pt idx="671">
                  <c:v>-9.5105553170389059E-3</c:v>
                </c:pt>
                <c:pt idx="672">
                  <c:v>-1.0633370302893182E-2</c:v>
                </c:pt>
                <c:pt idx="673">
                  <c:v>-1.0907135543976021E-2</c:v>
                </c:pt>
                <c:pt idx="674">
                  <c:v>-1.0951898467516329E-2</c:v>
                </c:pt>
                <c:pt idx="675">
                  <c:v>-1.1546153464117201E-2</c:v>
                </c:pt>
                <c:pt idx="676">
                  <c:v>-1.2035715290561235E-2</c:v>
                </c:pt>
                <c:pt idx="677">
                  <c:v>-1.1747372886604308E-2</c:v>
                </c:pt>
                <c:pt idx="678">
                  <c:v>-1.2077189039882041E-2</c:v>
                </c:pt>
                <c:pt idx="679">
                  <c:v>-1.3001842634249205E-2</c:v>
                </c:pt>
                <c:pt idx="680">
                  <c:v>-1.2889212038904349E-2</c:v>
                </c:pt>
                <c:pt idx="681">
                  <c:v>-1.3859567468285539E-2</c:v>
                </c:pt>
                <c:pt idx="682">
                  <c:v>-1.3121924957876226E-2</c:v>
                </c:pt>
                <c:pt idx="683">
                  <c:v>-1.2300932276479619E-2</c:v>
                </c:pt>
                <c:pt idx="684">
                  <c:v>-1.2136575197126794E-2</c:v>
                </c:pt>
                <c:pt idx="685">
                  <c:v>-1.2104893941697208E-2</c:v>
                </c:pt>
                <c:pt idx="686">
                  <c:v>-8.9252559196032529E-3</c:v>
                </c:pt>
                <c:pt idx="687">
                  <c:v>-7.4082134594411712E-3</c:v>
                </c:pt>
                <c:pt idx="688">
                  <c:v>-6.381017879719033E-3</c:v>
                </c:pt>
                <c:pt idx="689">
                  <c:v>-5.3644380298009872E-3</c:v>
                </c:pt>
                <c:pt idx="690">
                  <c:v>-3.5246559797853273E-3</c:v>
                </c:pt>
                <c:pt idx="691">
                  <c:v>-2.7649693623064842E-3</c:v>
                </c:pt>
                <c:pt idx="692">
                  <c:v>-2.6925403538591922E-3</c:v>
                </c:pt>
                <c:pt idx="693">
                  <c:v>-3.8714013764302412E-3</c:v>
                </c:pt>
                <c:pt idx="694">
                  <c:v>-3.8837649613655233E-3</c:v>
                </c:pt>
                <c:pt idx="695">
                  <c:v>-2.7526361009138703E-3</c:v>
                </c:pt>
                <c:pt idx="696">
                  <c:v>-2.1752089868822058E-3</c:v>
                </c:pt>
                <c:pt idx="697">
                  <c:v>-2.2671811753596713E-3</c:v>
                </c:pt>
                <c:pt idx="698">
                  <c:v>-4.030541387946885E-3</c:v>
                </c:pt>
                <c:pt idx="699">
                  <c:v>-1.9188595409283665E-3</c:v>
                </c:pt>
                <c:pt idx="700">
                  <c:v>-2.8090237768404608E-3</c:v>
                </c:pt>
                <c:pt idx="701">
                  <c:v>-1.1655315181897385E-3</c:v>
                </c:pt>
                <c:pt idx="702">
                  <c:v>-8.580041995799384E-4</c:v>
                </c:pt>
                <c:pt idx="703">
                  <c:v>1.9075710017008377E-4</c:v>
                </c:pt>
                <c:pt idx="704">
                  <c:v>-5.6286246342174967E-5</c:v>
                </c:pt>
                <c:pt idx="705">
                  <c:v>3.1683454539969576E-3</c:v>
                </c:pt>
                <c:pt idx="706">
                  <c:v>1.8742147842375698E-3</c:v>
                </c:pt>
                <c:pt idx="707">
                  <c:v>2.3611363420099965E-3</c:v>
                </c:pt>
                <c:pt idx="708">
                  <c:v>5.4765313295119591E-3</c:v>
                </c:pt>
                <c:pt idx="709">
                  <c:v>6.5984703255004065E-3</c:v>
                </c:pt>
                <c:pt idx="710">
                  <c:v>7.9796737202324844E-3</c:v>
                </c:pt>
                <c:pt idx="711">
                  <c:v>7.7802976975518238E-3</c:v>
                </c:pt>
                <c:pt idx="712">
                  <c:v>8.1796715242870507E-3</c:v>
                </c:pt>
                <c:pt idx="713">
                  <c:v>6.9516313282026454E-3</c:v>
                </c:pt>
                <c:pt idx="714">
                  <c:v>7.3633459258879395E-3</c:v>
                </c:pt>
                <c:pt idx="715">
                  <c:v>3.6627853442345176E-3</c:v>
                </c:pt>
                <c:pt idx="716">
                  <c:v>3.9533109926129205E-3</c:v>
                </c:pt>
                <c:pt idx="717">
                  <c:v>1.8655372594099939E-3</c:v>
                </c:pt>
                <c:pt idx="718">
                  <c:v>8.0967016394299998E-4</c:v>
                </c:pt>
                <c:pt idx="719">
                  <c:v>4.8071942062023407E-4</c:v>
                </c:pt>
                <c:pt idx="720">
                  <c:v>-1.6789507647363075E-5</c:v>
                </c:pt>
                <c:pt idx="721">
                  <c:v>-7.2895541613311396E-4</c:v>
                </c:pt>
                <c:pt idx="722">
                  <c:v>-8.3926538549307338E-3</c:v>
                </c:pt>
                <c:pt idx="723">
                  <c:v>-8.8347090264731983E-3</c:v>
                </c:pt>
                <c:pt idx="724">
                  <c:v>-9.0085170389144209E-3</c:v>
                </c:pt>
                <c:pt idx="725">
                  <c:v>-8.3075725162344658E-3</c:v>
                </c:pt>
                <c:pt idx="726">
                  <c:v>-1.0712864406389395E-2</c:v>
                </c:pt>
                <c:pt idx="727">
                  <c:v>-1.2707825884571268E-2</c:v>
                </c:pt>
                <c:pt idx="728">
                  <c:v>-1.3548112889718923E-2</c:v>
                </c:pt>
                <c:pt idx="729">
                  <c:v>-1.2766769183453775E-2</c:v>
                </c:pt>
                <c:pt idx="730">
                  <c:v>-1.3416066278451592E-2</c:v>
                </c:pt>
                <c:pt idx="731">
                  <c:v>-1.4635246789861956E-2</c:v>
                </c:pt>
                <c:pt idx="732">
                  <c:v>-1.6300815907494517E-2</c:v>
                </c:pt>
                <c:pt idx="733">
                  <c:v>-1.6775150959260011E-2</c:v>
                </c:pt>
                <c:pt idx="734">
                  <c:v>-2.1858825982383336E-2</c:v>
                </c:pt>
                <c:pt idx="735">
                  <c:v>-3.1515454876867098E-2</c:v>
                </c:pt>
                <c:pt idx="736">
                  <c:v>-3.5859123341258493E-2</c:v>
                </c:pt>
                <c:pt idx="737">
                  <c:v>-3.8712188621121912E-2</c:v>
                </c:pt>
                <c:pt idx="738">
                  <c:v>-3.9119247130418082E-2</c:v>
                </c:pt>
                <c:pt idx="739">
                  <c:v>-3.9265960536452121E-2</c:v>
                </c:pt>
                <c:pt idx="740">
                  <c:v>-3.9950570262833197E-2</c:v>
                </c:pt>
                <c:pt idx="741">
                  <c:v>-4.4217736583098015E-2</c:v>
                </c:pt>
                <c:pt idx="742">
                  <c:v>-4.8714474761255011E-2</c:v>
                </c:pt>
                <c:pt idx="743">
                  <c:v>-5.1583323824374375E-2</c:v>
                </c:pt>
                <c:pt idx="744">
                  <c:v>-5.2901389834552393E-2</c:v>
                </c:pt>
                <c:pt idx="745">
                  <c:v>-5.4947002319270764E-2</c:v>
                </c:pt>
                <c:pt idx="746">
                  <c:v>-5.3486138186797851E-2</c:v>
                </c:pt>
                <c:pt idx="747">
                  <c:v>-4.9249398665353133E-2</c:v>
                </c:pt>
                <c:pt idx="748">
                  <c:v>-4.3090767621273847E-2</c:v>
                </c:pt>
                <c:pt idx="749">
                  <c:v>-3.9875820256776058E-2</c:v>
                </c:pt>
                <c:pt idx="750">
                  <c:v>-3.2857038123167107E-2</c:v>
                </c:pt>
                <c:pt idx="751">
                  <c:v>-2.8774768404319459E-2</c:v>
                </c:pt>
                <c:pt idx="752">
                  <c:v>-2.9170834396995152E-2</c:v>
                </c:pt>
                <c:pt idx="753">
                  <c:v>-2.2458571726684688E-2</c:v>
                </c:pt>
                <c:pt idx="754">
                  <c:v>-1.3103609019841367E-2</c:v>
                </c:pt>
                <c:pt idx="755">
                  <c:v>-7.6094293026624515E-3</c:v>
                </c:pt>
                <c:pt idx="756">
                  <c:v>-5.7118153483429815E-3</c:v>
                </c:pt>
                <c:pt idx="757">
                  <c:v>-2.7453377921660832E-3</c:v>
                </c:pt>
                <c:pt idx="758">
                  <c:v>-1.3392309275051598E-3</c:v>
                </c:pt>
                <c:pt idx="759">
                  <c:v>6.7001977959878917E-4</c:v>
                </c:pt>
                <c:pt idx="760">
                  <c:v>3.6797650862705894E-3</c:v>
                </c:pt>
                <c:pt idx="761">
                  <c:v>7.9625599097089064E-3</c:v>
                </c:pt>
                <c:pt idx="762">
                  <c:v>9.3085092636247882E-3</c:v>
                </c:pt>
                <c:pt idx="763">
                  <c:v>1.603815106201921E-2</c:v>
                </c:pt>
                <c:pt idx="764">
                  <c:v>1.7375168991926468E-2</c:v>
                </c:pt>
                <c:pt idx="765">
                  <c:v>1.9359937805266778E-2</c:v>
                </c:pt>
                <c:pt idx="766">
                  <c:v>2.1371673381035503E-2</c:v>
                </c:pt>
                <c:pt idx="767">
                  <c:v>2.3865081972823984E-2</c:v>
                </c:pt>
                <c:pt idx="768">
                  <c:v>2.480543584679161E-2</c:v>
                </c:pt>
                <c:pt idx="769">
                  <c:v>5.33E-2</c:v>
                </c:pt>
                <c:pt idx="770">
                  <c:v>5.33E-2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37F-4E1A-B103-6719652B90F4}"/>
            </c:ext>
          </c:extLst>
        </c:ser>
        <c:ser>
          <c:idx val="3"/>
          <c:order val="3"/>
          <c:tx>
            <c:strRef>
              <c:f>data!$F$5</c:f>
              <c:strCache>
                <c:ptCount val="1"/>
                <c:pt idx="0">
                  <c:v>FOMC's 2% inflation target</c:v>
                </c:pt>
              </c:strCache>
            </c:strRef>
          </c:tx>
          <c:spPr>
            <a:ln w="28575" cap="rnd">
              <a:solidFill>
                <a:srgbClr val="4EA72E"/>
              </a:solidFill>
              <a:prstDash val="sysDash"/>
              <a:round/>
            </a:ln>
            <a:effectLst/>
          </c:spPr>
          <c:marker>
            <c:symbol val="none"/>
          </c:marker>
          <c:val>
            <c:numRef>
              <c:f>data!$F$19:$F$789</c:f>
              <c:numCache>
                <c:formatCode>General</c:formatCode>
                <c:ptCount val="771"/>
                <c:pt idx="427" formatCode="0.00%">
                  <c:v>0.02</c:v>
                </c:pt>
                <c:pt idx="428" formatCode="0.00%">
                  <c:v>0.02</c:v>
                </c:pt>
                <c:pt idx="429" formatCode="0.00%">
                  <c:v>0.02</c:v>
                </c:pt>
                <c:pt idx="430" formatCode="0.00%">
                  <c:v>0.02</c:v>
                </c:pt>
                <c:pt idx="431" formatCode="0.00%">
                  <c:v>0.02</c:v>
                </c:pt>
                <c:pt idx="432" formatCode="0.00%">
                  <c:v>0.02</c:v>
                </c:pt>
                <c:pt idx="433" formatCode="0.00%">
                  <c:v>0.02</c:v>
                </c:pt>
                <c:pt idx="434" formatCode="0.00%">
                  <c:v>0.02</c:v>
                </c:pt>
                <c:pt idx="435" formatCode="0.00%">
                  <c:v>0.02</c:v>
                </c:pt>
                <c:pt idx="436" formatCode="0.00%">
                  <c:v>0.02</c:v>
                </c:pt>
                <c:pt idx="437" formatCode="0.00%">
                  <c:v>0.02</c:v>
                </c:pt>
                <c:pt idx="438" formatCode="0.00%">
                  <c:v>0.02</c:v>
                </c:pt>
                <c:pt idx="439" formatCode="0.00%">
                  <c:v>0.02</c:v>
                </c:pt>
                <c:pt idx="440" formatCode="0.00%">
                  <c:v>0.02</c:v>
                </c:pt>
                <c:pt idx="441" formatCode="0.00%">
                  <c:v>0.02</c:v>
                </c:pt>
                <c:pt idx="442" formatCode="0.00%">
                  <c:v>0.02</c:v>
                </c:pt>
                <c:pt idx="443" formatCode="0.00%">
                  <c:v>0.02</c:v>
                </c:pt>
                <c:pt idx="444" formatCode="0.00%">
                  <c:v>0.02</c:v>
                </c:pt>
                <c:pt idx="445" formatCode="0.00%">
                  <c:v>0.02</c:v>
                </c:pt>
                <c:pt idx="446" formatCode="0.00%">
                  <c:v>0.02</c:v>
                </c:pt>
                <c:pt idx="447" formatCode="0.00%">
                  <c:v>0.02</c:v>
                </c:pt>
                <c:pt idx="448" formatCode="0.00%">
                  <c:v>0.02</c:v>
                </c:pt>
                <c:pt idx="449" formatCode="0.00%">
                  <c:v>0.02</c:v>
                </c:pt>
                <c:pt idx="450" formatCode="0.00%">
                  <c:v>0.02</c:v>
                </c:pt>
                <c:pt idx="451" formatCode="0.00%">
                  <c:v>0.02</c:v>
                </c:pt>
                <c:pt idx="452" formatCode="0.00%">
                  <c:v>0.02</c:v>
                </c:pt>
                <c:pt idx="453" formatCode="0.00%">
                  <c:v>0.02</c:v>
                </c:pt>
                <c:pt idx="454" formatCode="0.00%">
                  <c:v>0.02</c:v>
                </c:pt>
                <c:pt idx="455" formatCode="0.00%">
                  <c:v>0.02</c:v>
                </c:pt>
                <c:pt idx="456" formatCode="0.00%">
                  <c:v>0.02</c:v>
                </c:pt>
                <c:pt idx="457" formatCode="0.00%">
                  <c:v>0.02</c:v>
                </c:pt>
                <c:pt idx="458" formatCode="0.00%">
                  <c:v>0.02</c:v>
                </c:pt>
                <c:pt idx="459" formatCode="0.00%">
                  <c:v>0.02</c:v>
                </c:pt>
                <c:pt idx="460" formatCode="0.00%">
                  <c:v>0.02</c:v>
                </c:pt>
                <c:pt idx="461" formatCode="0.00%">
                  <c:v>0.02</c:v>
                </c:pt>
                <c:pt idx="462" formatCode="0.00%">
                  <c:v>0.02</c:v>
                </c:pt>
                <c:pt idx="463" formatCode="0.00%">
                  <c:v>0.02</c:v>
                </c:pt>
                <c:pt idx="464" formatCode="0.00%">
                  <c:v>0.02</c:v>
                </c:pt>
                <c:pt idx="465" formatCode="0.00%">
                  <c:v>0.02</c:v>
                </c:pt>
                <c:pt idx="466" formatCode="0.00%">
                  <c:v>0.02</c:v>
                </c:pt>
                <c:pt idx="467" formatCode="0.00%">
                  <c:v>0.02</c:v>
                </c:pt>
                <c:pt idx="468" formatCode="0.00%">
                  <c:v>0.02</c:v>
                </c:pt>
                <c:pt idx="469" formatCode="0.00%">
                  <c:v>0.02</c:v>
                </c:pt>
                <c:pt idx="470" formatCode="0.00%">
                  <c:v>0.02</c:v>
                </c:pt>
                <c:pt idx="471" formatCode="0.00%">
                  <c:v>0.02</c:v>
                </c:pt>
                <c:pt idx="472" formatCode="0.00%">
                  <c:v>0.02</c:v>
                </c:pt>
                <c:pt idx="473" formatCode="0.00%">
                  <c:v>0.02</c:v>
                </c:pt>
                <c:pt idx="474" formatCode="0.00%">
                  <c:v>0.02</c:v>
                </c:pt>
                <c:pt idx="475" formatCode="0.00%">
                  <c:v>0.02</c:v>
                </c:pt>
                <c:pt idx="476" formatCode="0.00%">
                  <c:v>0.02</c:v>
                </c:pt>
                <c:pt idx="477" formatCode="0.00%">
                  <c:v>0.02</c:v>
                </c:pt>
                <c:pt idx="478" formatCode="0.00%">
                  <c:v>0.02</c:v>
                </c:pt>
                <c:pt idx="479" formatCode="0.00%">
                  <c:v>0.02</c:v>
                </c:pt>
                <c:pt idx="480" formatCode="0.00%">
                  <c:v>0.02</c:v>
                </c:pt>
                <c:pt idx="481" formatCode="0.00%">
                  <c:v>0.02</c:v>
                </c:pt>
                <c:pt idx="482" formatCode="0.00%">
                  <c:v>0.02</c:v>
                </c:pt>
                <c:pt idx="483" formatCode="0.00%">
                  <c:v>0.02</c:v>
                </c:pt>
                <c:pt idx="484" formatCode="0.00%">
                  <c:v>0.02</c:v>
                </c:pt>
                <c:pt idx="485" formatCode="0.00%">
                  <c:v>0.02</c:v>
                </c:pt>
                <c:pt idx="486" formatCode="0.00%">
                  <c:v>0.02</c:v>
                </c:pt>
                <c:pt idx="487" formatCode="0.00%">
                  <c:v>0.02</c:v>
                </c:pt>
                <c:pt idx="488" formatCode="0.00%">
                  <c:v>0.02</c:v>
                </c:pt>
                <c:pt idx="489" formatCode="0.00%">
                  <c:v>0.02</c:v>
                </c:pt>
                <c:pt idx="490" formatCode="0.00%">
                  <c:v>0.02</c:v>
                </c:pt>
                <c:pt idx="491" formatCode="0.00%">
                  <c:v>0.02</c:v>
                </c:pt>
                <c:pt idx="492" formatCode="0.00%">
                  <c:v>0.02</c:v>
                </c:pt>
                <c:pt idx="493" formatCode="0.00%">
                  <c:v>0.02</c:v>
                </c:pt>
                <c:pt idx="494" formatCode="0.00%">
                  <c:v>0.02</c:v>
                </c:pt>
                <c:pt idx="495" formatCode="0.00%">
                  <c:v>0.02</c:v>
                </c:pt>
                <c:pt idx="496" formatCode="0.00%">
                  <c:v>0.02</c:v>
                </c:pt>
                <c:pt idx="497" formatCode="0.00%">
                  <c:v>0.02</c:v>
                </c:pt>
                <c:pt idx="498" formatCode="0.00%">
                  <c:v>0.02</c:v>
                </c:pt>
                <c:pt idx="499" formatCode="0.00%">
                  <c:v>0.02</c:v>
                </c:pt>
                <c:pt idx="500" formatCode="0.00%">
                  <c:v>0.02</c:v>
                </c:pt>
                <c:pt idx="501" formatCode="0.00%">
                  <c:v>0.02</c:v>
                </c:pt>
                <c:pt idx="502" formatCode="0.00%">
                  <c:v>0.02</c:v>
                </c:pt>
                <c:pt idx="503" formatCode="0.00%">
                  <c:v>0.02</c:v>
                </c:pt>
                <c:pt idx="504" formatCode="0.00%">
                  <c:v>0.02</c:v>
                </c:pt>
                <c:pt idx="505" formatCode="0.00%">
                  <c:v>0.02</c:v>
                </c:pt>
                <c:pt idx="506" formatCode="0.00%">
                  <c:v>0.02</c:v>
                </c:pt>
                <c:pt idx="507" formatCode="0.00%">
                  <c:v>0.02</c:v>
                </c:pt>
                <c:pt idx="508" formatCode="0.00%">
                  <c:v>0.02</c:v>
                </c:pt>
                <c:pt idx="509" formatCode="0.00%">
                  <c:v>0.02</c:v>
                </c:pt>
                <c:pt idx="510" formatCode="0.00%">
                  <c:v>0.02</c:v>
                </c:pt>
                <c:pt idx="511" formatCode="0.00%">
                  <c:v>0.02</c:v>
                </c:pt>
                <c:pt idx="512" formatCode="0.00%">
                  <c:v>0.02</c:v>
                </c:pt>
                <c:pt idx="513" formatCode="0.00%">
                  <c:v>0.02</c:v>
                </c:pt>
                <c:pt idx="514" formatCode="0.00%">
                  <c:v>0.02</c:v>
                </c:pt>
                <c:pt idx="515" formatCode="0.00%">
                  <c:v>0.02</c:v>
                </c:pt>
                <c:pt idx="516" formatCode="0.00%">
                  <c:v>0.02</c:v>
                </c:pt>
                <c:pt idx="517" formatCode="0.00%">
                  <c:v>0.02</c:v>
                </c:pt>
                <c:pt idx="518" formatCode="0.00%">
                  <c:v>0.02</c:v>
                </c:pt>
                <c:pt idx="519" formatCode="0.00%">
                  <c:v>0.02</c:v>
                </c:pt>
                <c:pt idx="520" formatCode="0.00%">
                  <c:v>0.02</c:v>
                </c:pt>
                <c:pt idx="521" formatCode="0.00%">
                  <c:v>0.02</c:v>
                </c:pt>
                <c:pt idx="522" formatCode="0.00%">
                  <c:v>0.02</c:v>
                </c:pt>
                <c:pt idx="523" formatCode="0.00%">
                  <c:v>0.02</c:v>
                </c:pt>
                <c:pt idx="524" formatCode="0.00%">
                  <c:v>0.02</c:v>
                </c:pt>
                <c:pt idx="525" formatCode="0.00%">
                  <c:v>0.02</c:v>
                </c:pt>
                <c:pt idx="526" formatCode="0.00%">
                  <c:v>0.02</c:v>
                </c:pt>
                <c:pt idx="527" formatCode="0.00%">
                  <c:v>0.02</c:v>
                </c:pt>
                <c:pt idx="528" formatCode="0.00%">
                  <c:v>0.02</c:v>
                </c:pt>
                <c:pt idx="529" formatCode="0.00%">
                  <c:v>0.02</c:v>
                </c:pt>
                <c:pt idx="530" formatCode="0.00%">
                  <c:v>0.02</c:v>
                </c:pt>
                <c:pt idx="531" formatCode="0.00%">
                  <c:v>0.02</c:v>
                </c:pt>
                <c:pt idx="532" formatCode="0.00%">
                  <c:v>0.02</c:v>
                </c:pt>
                <c:pt idx="533" formatCode="0.00%">
                  <c:v>0.02</c:v>
                </c:pt>
                <c:pt idx="534" formatCode="0.00%">
                  <c:v>0.02</c:v>
                </c:pt>
                <c:pt idx="535" formatCode="0.00%">
                  <c:v>0.02</c:v>
                </c:pt>
                <c:pt idx="536" formatCode="0.00%">
                  <c:v>0.02</c:v>
                </c:pt>
                <c:pt idx="537" formatCode="0.00%">
                  <c:v>0.02</c:v>
                </c:pt>
                <c:pt idx="538" formatCode="0.00%">
                  <c:v>0.02</c:v>
                </c:pt>
                <c:pt idx="539" formatCode="0.00%">
                  <c:v>0.02</c:v>
                </c:pt>
                <c:pt idx="540" formatCode="0.00%">
                  <c:v>0.02</c:v>
                </c:pt>
                <c:pt idx="541" formatCode="0.00%">
                  <c:v>0.02</c:v>
                </c:pt>
                <c:pt idx="542" formatCode="0.00%">
                  <c:v>0.02</c:v>
                </c:pt>
                <c:pt idx="543" formatCode="0.00%">
                  <c:v>0.02</c:v>
                </c:pt>
                <c:pt idx="544" formatCode="0.00%">
                  <c:v>0.02</c:v>
                </c:pt>
                <c:pt idx="545" formatCode="0.00%">
                  <c:v>0.02</c:v>
                </c:pt>
                <c:pt idx="546" formatCode="0.00%">
                  <c:v>0.02</c:v>
                </c:pt>
                <c:pt idx="547" formatCode="0.00%">
                  <c:v>0.02</c:v>
                </c:pt>
                <c:pt idx="548" formatCode="0.00%">
                  <c:v>0.02</c:v>
                </c:pt>
                <c:pt idx="549" formatCode="0.00%">
                  <c:v>0.02</c:v>
                </c:pt>
                <c:pt idx="550" formatCode="0.00%">
                  <c:v>0.02</c:v>
                </c:pt>
                <c:pt idx="551" formatCode="0.00%">
                  <c:v>0.02</c:v>
                </c:pt>
                <c:pt idx="552" formatCode="0.00%">
                  <c:v>0.02</c:v>
                </c:pt>
                <c:pt idx="553" formatCode="0.00%">
                  <c:v>0.02</c:v>
                </c:pt>
                <c:pt idx="554" formatCode="0.00%">
                  <c:v>0.02</c:v>
                </c:pt>
                <c:pt idx="555" formatCode="0.00%">
                  <c:v>0.02</c:v>
                </c:pt>
                <c:pt idx="556" formatCode="0.00%">
                  <c:v>0.02</c:v>
                </c:pt>
                <c:pt idx="557" formatCode="0.00%">
                  <c:v>0.02</c:v>
                </c:pt>
                <c:pt idx="558" formatCode="0.00%">
                  <c:v>0.02</c:v>
                </c:pt>
                <c:pt idx="559" formatCode="0.00%">
                  <c:v>0.02</c:v>
                </c:pt>
                <c:pt idx="560" formatCode="0.00%">
                  <c:v>0.02</c:v>
                </c:pt>
                <c:pt idx="561" formatCode="0.00%">
                  <c:v>0.02</c:v>
                </c:pt>
                <c:pt idx="562" formatCode="0.00%">
                  <c:v>0.02</c:v>
                </c:pt>
                <c:pt idx="563" formatCode="0.00%">
                  <c:v>0.02</c:v>
                </c:pt>
                <c:pt idx="564" formatCode="0.00%">
                  <c:v>0.02</c:v>
                </c:pt>
                <c:pt idx="565" formatCode="0.00%">
                  <c:v>0.02</c:v>
                </c:pt>
                <c:pt idx="566" formatCode="0.00%">
                  <c:v>0.02</c:v>
                </c:pt>
                <c:pt idx="567" formatCode="0.00%">
                  <c:v>0.02</c:v>
                </c:pt>
                <c:pt idx="568" formatCode="0.00%">
                  <c:v>0.02</c:v>
                </c:pt>
                <c:pt idx="569" formatCode="0.00%">
                  <c:v>0.02</c:v>
                </c:pt>
                <c:pt idx="570" formatCode="0.00%">
                  <c:v>0.02</c:v>
                </c:pt>
                <c:pt idx="571" formatCode="0.00%">
                  <c:v>0.02</c:v>
                </c:pt>
                <c:pt idx="572" formatCode="0.00%">
                  <c:v>0.02</c:v>
                </c:pt>
                <c:pt idx="573" formatCode="0.00%">
                  <c:v>0.02</c:v>
                </c:pt>
                <c:pt idx="574" formatCode="0.00%">
                  <c:v>0.02</c:v>
                </c:pt>
                <c:pt idx="575" formatCode="0.00%">
                  <c:v>0.02</c:v>
                </c:pt>
                <c:pt idx="576" formatCode="0.00%">
                  <c:v>0.02</c:v>
                </c:pt>
                <c:pt idx="577" formatCode="0.00%">
                  <c:v>0.02</c:v>
                </c:pt>
                <c:pt idx="578" formatCode="0.00%">
                  <c:v>0.02</c:v>
                </c:pt>
                <c:pt idx="579" formatCode="0.00%">
                  <c:v>0.02</c:v>
                </c:pt>
                <c:pt idx="580" formatCode="0.00%">
                  <c:v>0.02</c:v>
                </c:pt>
                <c:pt idx="581" formatCode="0.00%">
                  <c:v>0.02</c:v>
                </c:pt>
                <c:pt idx="582" formatCode="0.00%">
                  <c:v>0.02</c:v>
                </c:pt>
                <c:pt idx="583" formatCode="0.00%">
                  <c:v>0.02</c:v>
                </c:pt>
                <c:pt idx="584" formatCode="0.00%">
                  <c:v>0.02</c:v>
                </c:pt>
                <c:pt idx="585" formatCode="0.00%">
                  <c:v>0.02</c:v>
                </c:pt>
                <c:pt idx="586" formatCode="0.00%">
                  <c:v>0.02</c:v>
                </c:pt>
                <c:pt idx="587" formatCode="0.00%">
                  <c:v>0.02</c:v>
                </c:pt>
                <c:pt idx="588" formatCode="0.00%">
                  <c:v>0.02</c:v>
                </c:pt>
                <c:pt idx="589" formatCode="0.00%">
                  <c:v>0.02</c:v>
                </c:pt>
                <c:pt idx="590" formatCode="0.00%">
                  <c:v>0.02</c:v>
                </c:pt>
                <c:pt idx="591" formatCode="0.00%">
                  <c:v>0.02</c:v>
                </c:pt>
                <c:pt idx="592" formatCode="0.00%">
                  <c:v>0.02</c:v>
                </c:pt>
                <c:pt idx="593" formatCode="0.00%">
                  <c:v>0.02</c:v>
                </c:pt>
                <c:pt idx="594" formatCode="0.00%">
                  <c:v>0.02</c:v>
                </c:pt>
                <c:pt idx="595" formatCode="0.00%">
                  <c:v>0.02</c:v>
                </c:pt>
                <c:pt idx="596" formatCode="0.00%">
                  <c:v>0.02</c:v>
                </c:pt>
                <c:pt idx="597" formatCode="0.00%">
                  <c:v>0.02</c:v>
                </c:pt>
                <c:pt idx="598" formatCode="0.00%">
                  <c:v>0.02</c:v>
                </c:pt>
                <c:pt idx="599" formatCode="0.00%">
                  <c:v>0.02</c:v>
                </c:pt>
                <c:pt idx="600" formatCode="0.00%">
                  <c:v>0.02</c:v>
                </c:pt>
                <c:pt idx="601" formatCode="0.00%">
                  <c:v>0.02</c:v>
                </c:pt>
                <c:pt idx="602" formatCode="0.00%">
                  <c:v>0.02</c:v>
                </c:pt>
                <c:pt idx="603" formatCode="0.00%">
                  <c:v>0.02</c:v>
                </c:pt>
                <c:pt idx="604" formatCode="0.00%">
                  <c:v>0.02</c:v>
                </c:pt>
                <c:pt idx="605" formatCode="0.00%">
                  <c:v>0.02</c:v>
                </c:pt>
                <c:pt idx="606" formatCode="0.00%">
                  <c:v>0.02</c:v>
                </c:pt>
                <c:pt idx="607" formatCode="0.00%">
                  <c:v>0.02</c:v>
                </c:pt>
                <c:pt idx="608" formatCode="0.00%">
                  <c:v>0.02</c:v>
                </c:pt>
                <c:pt idx="609" formatCode="0.00%">
                  <c:v>0.02</c:v>
                </c:pt>
                <c:pt idx="610" formatCode="0.00%">
                  <c:v>0.02</c:v>
                </c:pt>
                <c:pt idx="611" formatCode="0.00%">
                  <c:v>0.02</c:v>
                </c:pt>
                <c:pt idx="612" formatCode="0.00%">
                  <c:v>0.02</c:v>
                </c:pt>
                <c:pt idx="613" formatCode="0.00%">
                  <c:v>0.02</c:v>
                </c:pt>
                <c:pt idx="614" formatCode="0.00%">
                  <c:v>0.02</c:v>
                </c:pt>
                <c:pt idx="615" formatCode="0.00%">
                  <c:v>0.02</c:v>
                </c:pt>
                <c:pt idx="616" formatCode="0.00%">
                  <c:v>0.02</c:v>
                </c:pt>
                <c:pt idx="617" formatCode="0.00%">
                  <c:v>0.02</c:v>
                </c:pt>
                <c:pt idx="618" formatCode="0.00%">
                  <c:v>0.02</c:v>
                </c:pt>
                <c:pt idx="619" formatCode="0.00%">
                  <c:v>0.02</c:v>
                </c:pt>
                <c:pt idx="620" formatCode="0.00%">
                  <c:v>0.02</c:v>
                </c:pt>
                <c:pt idx="621" formatCode="0.00%">
                  <c:v>0.02</c:v>
                </c:pt>
                <c:pt idx="622" formatCode="0.00%">
                  <c:v>0.02</c:v>
                </c:pt>
                <c:pt idx="623" formatCode="0.00%">
                  <c:v>0.02</c:v>
                </c:pt>
                <c:pt idx="624" formatCode="0.00%">
                  <c:v>0.02</c:v>
                </c:pt>
                <c:pt idx="625" formatCode="0.00%">
                  <c:v>0.02</c:v>
                </c:pt>
                <c:pt idx="626" formatCode="0.00%">
                  <c:v>0.02</c:v>
                </c:pt>
                <c:pt idx="627" formatCode="0.00%">
                  <c:v>0.02</c:v>
                </c:pt>
                <c:pt idx="628" formatCode="0.00%">
                  <c:v>0.02</c:v>
                </c:pt>
                <c:pt idx="629" formatCode="0.00%">
                  <c:v>0.02</c:v>
                </c:pt>
                <c:pt idx="630" formatCode="0.00%">
                  <c:v>0.02</c:v>
                </c:pt>
                <c:pt idx="631" formatCode="0.00%">
                  <c:v>0.02</c:v>
                </c:pt>
                <c:pt idx="632" formatCode="0.00%">
                  <c:v>0.02</c:v>
                </c:pt>
                <c:pt idx="633" formatCode="0.00%">
                  <c:v>0.02</c:v>
                </c:pt>
                <c:pt idx="634" formatCode="0.00%">
                  <c:v>0.02</c:v>
                </c:pt>
                <c:pt idx="635" formatCode="0.00%">
                  <c:v>0.02</c:v>
                </c:pt>
                <c:pt idx="636" formatCode="0.00%">
                  <c:v>0.02</c:v>
                </c:pt>
                <c:pt idx="637" formatCode="0.00%">
                  <c:v>0.02</c:v>
                </c:pt>
                <c:pt idx="638" formatCode="0.00%">
                  <c:v>0.02</c:v>
                </c:pt>
                <c:pt idx="639" formatCode="0.00%">
                  <c:v>0.02</c:v>
                </c:pt>
                <c:pt idx="640" formatCode="0.00%">
                  <c:v>0.02</c:v>
                </c:pt>
                <c:pt idx="641" formatCode="0.00%">
                  <c:v>0.02</c:v>
                </c:pt>
                <c:pt idx="642" formatCode="0.00%">
                  <c:v>0.02</c:v>
                </c:pt>
                <c:pt idx="643" formatCode="0.00%">
                  <c:v>0.02</c:v>
                </c:pt>
                <c:pt idx="644" formatCode="0.00%">
                  <c:v>0.02</c:v>
                </c:pt>
                <c:pt idx="645" formatCode="0.00%">
                  <c:v>0.02</c:v>
                </c:pt>
                <c:pt idx="646" formatCode="0.00%">
                  <c:v>0.02</c:v>
                </c:pt>
                <c:pt idx="647" formatCode="0.00%">
                  <c:v>0.02</c:v>
                </c:pt>
                <c:pt idx="648" formatCode="0.00%">
                  <c:v>0.02</c:v>
                </c:pt>
                <c:pt idx="649" formatCode="0.00%">
                  <c:v>0.02</c:v>
                </c:pt>
                <c:pt idx="650" formatCode="0.00%">
                  <c:v>0.02</c:v>
                </c:pt>
                <c:pt idx="651" formatCode="0.00%">
                  <c:v>0.02</c:v>
                </c:pt>
                <c:pt idx="652" formatCode="0.00%">
                  <c:v>0.02</c:v>
                </c:pt>
                <c:pt idx="653" formatCode="0.00%">
                  <c:v>0.02</c:v>
                </c:pt>
                <c:pt idx="654" formatCode="0.00%">
                  <c:v>0.02</c:v>
                </c:pt>
                <c:pt idx="655" formatCode="0.00%">
                  <c:v>0.02</c:v>
                </c:pt>
                <c:pt idx="656" formatCode="0.00%">
                  <c:v>0.02</c:v>
                </c:pt>
                <c:pt idx="657" formatCode="0.00%">
                  <c:v>0.02</c:v>
                </c:pt>
                <c:pt idx="658" formatCode="0.00%">
                  <c:v>0.02</c:v>
                </c:pt>
                <c:pt idx="659" formatCode="0.00%">
                  <c:v>0.02</c:v>
                </c:pt>
                <c:pt idx="660" formatCode="0.00%">
                  <c:v>0.02</c:v>
                </c:pt>
                <c:pt idx="661" formatCode="0.00%">
                  <c:v>0.02</c:v>
                </c:pt>
                <c:pt idx="662" formatCode="0.00%">
                  <c:v>0.02</c:v>
                </c:pt>
                <c:pt idx="663" formatCode="0.00%">
                  <c:v>0.02</c:v>
                </c:pt>
                <c:pt idx="664" formatCode="0.00%">
                  <c:v>0.02</c:v>
                </c:pt>
                <c:pt idx="665" formatCode="0.00%">
                  <c:v>0.02</c:v>
                </c:pt>
                <c:pt idx="666" formatCode="0.00%">
                  <c:v>0.02</c:v>
                </c:pt>
                <c:pt idx="667" formatCode="0.00%">
                  <c:v>0.02</c:v>
                </c:pt>
                <c:pt idx="668" formatCode="0.00%">
                  <c:v>0.02</c:v>
                </c:pt>
                <c:pt idx="669" formatCode="0.00%">
                  <c:v>0.02</c:v>
                </c:pt>
                <c:pt idx="670" formatCode="0.00%">
                  <c:v>0.02</c:v>
                </c:pt>
                <c:pt idx="671" formatCode="0.00%">
                  <c:v>0.02</c:v>
                </c:pt>
                <c:pt idx="672" formatCode="0.00%">
                  <c:v>0.02</c:v>
                </c:pt>
                <c:pt idx="673" formatCode="0.00%">
                  <c:v>0.02</c:v>
                </c:pt>
                <c:pt idx="674" formatCode="0.00%">
                  <c:v>0.02</c:v>
                </c:pt>
                <c:pt idx="675" formatCode="0.00%">
                  <c:v>0.02</c:v>
                </c:pt>
                <c:pt idx="676" formatCode="0.00%">
                  <c:v>0.02</c:v>
                </c:pt>
                <c:pt idx="677" formatCode="0.00%">
                  <c:v>0.02</c:v>
                </c:pt>
                <c:pt idx="678" formatCode="0.00%">
                  <c:v>0.02</c:v>
                </c:pt>
                <c:pt idx="679" formatCode="0.00%">
                  <c:v>0.02</c:v>
                </c:pt>
                <c:pt idx="680" formatCode="0.00%">
                  <c:v>0.02</c:v>
                </c:pt>
                <c:pt idx="681" formatCode="0.00%">
                  <c:v>0.02</c:v>
                </c:pt>
                <c:pt idx="682" formatCode="0.00%">
                  <c:v>0.02</c:v>
                </c:pt>
                <c:pt idx="683" formatCode="0.00%">
                  <c:v>0.02</c:v>
                </c:pt>
                <c:pt idx="684" formatCode="0.00%">
                  <c:v>0.02</c:v>
                </c:pt>
                <c:pt idx="685" formatCode="0.00%">
                  <c:v>0.02</c:v>
                </c:pt>
                <c:pt idx="686" formatCode="0.00%">
                  <c:v>0.02</c:v>
                </c:pt>
                <c:pt idx="687" formatCode="0.00%">
                  <c:v>0.02</c:v>
                </c:pt>
                <c:pt idx="688" formatCode="0.00%">
                  <c:v>0.02</c:v>
                </c:pt>
                <c:pt idx="689" formatCode="0.00%">
                  <c:v>0.02</c:v>
                </c:pt>
                <c:pt idx="690" formatCode="0.00%">
                  <c:v>0.02</c:v>
                </c:pt>
                <c:pt idx="691" formatCode="0.00%">
                  <c:v>0.02</c:v>
                </c:pt>
                <c:pt idx="692" formatCode="0.00%">
                  <c:v>0.02</c:v>
                </c:pt>
                <c:pt idx="693" formatCode="0.00%">
                  <c:v>0.02</c:v>
                </c:pt>
                <c:pt idx="694" formatCode="0.00%">
                  <c:v>0.02</c:v>
                </c:pt>
                <c:pt idx="695" formatCode="0.00%">
                  <c:v>0.02</c:v>
                </c:pt>
                <c:pt idx="696" formatCode="0.00%">
                  <c:v>0.02</c:v>
                </c:pt>
                <c:pt idx="697" formatCode="0.00%">
                  <c:v>0.02</c:v>
                </c:pt>
                <c:pt idx="698" formatCode="0.00%">
                  <c:v>0.02</c:v>
                </c:pt>
                <c:pt idx="699" formatCode="0.00%">
                  <c:v>0.02</c:v>
                </c:pt>
                <c:pt idx="700" formatCode="0.00%">
                  <c:v>0.02</c:v>
                </c:pt>
                <c:pt idx="701" formatCode="0.00%">
                  <c:v>0.02</c:v>
                </c:pt>
                <c:pt idx="702" formatCode="0.00%">
                  <c:v>0.02</c:v>
                </c:pt>
                <c:pt idx="703" formatCode="0.00%">
                  <c:v>0.02</c:v>
                </c:pt>
                <c:pt idx="704" formatCode="0.00%">
                  <c:v>0.02</c:v>
                </c:pt>
                <c:pt idx="705" formatCode="0.00%">
                  <c:v>0.02</c:v>
                </c:pt>
                <c:pt idx="706" formatCode="0.00%">
                  <c:v>0.02</c:v>
                </c:pt>
                <c:pt idx="707" formatCode="0.00%">
                  <c:v>0.02</c:v>
                </c:pt>
                <c:pt idx="708" formatCode="0.00%">
                  <c:v>0.02</c:v>
                </c:pt>
                <c:pt idx="709" formatCode="0.00%">
                  <c:v>0.02</c:v>
                </c:pt>
                <c:pt idx="710" formatCode="0.00%">
                  <c:v>0.02</c:v>
                </c:pt>
                <c:pt idx="711" formatCode="0.00%">
                  <c:v>0.02</c:v>
                </c:pt>
                <c:pt idx="712" formatCode="0.00%">
                  <c:v>0.02</c:v>
                </c:pt>
                <c:pt idx="713" formatCode="0.00%">
                  <c:v>0.02</c:v>
                </c:pt>
                <c:pt idx="714" formatCode="0.00%">
                  <c:v>0.02</c:v>
                </c:pt>
                <c:pt idx="715" formatCode="0.00%">
                  <c:v>0.02</c:v>
                </c:pt>
                <c:pt idx="716" formatCode="0.00%">
                  <c:v>0.02</c:v>
                </c:pt>
                <c:pt idx="717" formatCode="0.00%">
                  <c:v>0.02</c:v>
                </c:pt>
                <c:pt idx="718" formatCode="0.00%">
                  <c:v>0.02</c:v>
                </c:pt>
                <c:pt idx="719" formatCode="0.00%">
                  <c:v>0.02</c:v>
                </c:pt>
                <c:pt idx="720" formatCode="0.00%">
                  <c:v>0.02</c:v>
                </c:pt>
                <c:pt idx="721" formatCode="0.00%">
                  <c:v>0.02</c:v>
                </c:pt>
                <c:pt idx="722" formatCode="0.00%">
                  <c:v>0.02</c:v>
                </c:pt>
                <c:pt idx="723" formatCode="0.00%">
                  <c:v>0.02</c:v>
                </c:pt>
                <c:pt idx="724" formatCode="0.00%">
                  <c:v>0.02</c:v>
                </c:pt>
                <c:pt idx="725" formatCode="0.00%">
                  <c:v>0.02</c:v>
                </c:pt>
                <c:pt idx="726" formatCode="0.00%">
                  <c:v>0.02</c:v>
                </c:pt>
                <c:pt idx="727" formatCode="0.00%">
                  <c:v>0.02</c:v>
                </c:pt>
                <c:pt idx="728" formatCode="0.00%">
                  <c:v>0.02</c:v>
                </c:pt>
                <c:pt idx="729" formatCode="0.00%">
                  <c:v>0.02</c:v>
                </c:pt>
                <c:pt idx="730" formatCode="0.00%">
                  <c:v>0.02</c:v>
                </c:pt>
                <c:pt idx="731" formatCode="0.00%">
                  <c:v>0.02</c:v>
                </c:pt>
                <c:pt idx="732" formatCode="0.00%">
                  <c:v>0.02</c:v>
                </c:pt>
                <c:pt idx="733" formatCode="0.00%">
                  <c:v>0.02</c:v>
                </c:pt>
                <c:pt idx="734" formatCode="0.00%">
                  <c:v>0.02</c:v>
                </c:pt>
                <c:pt idx="735" formatCode="0.00%">
                  <c:v>0.02</c:v>
                </c:pt>
                <c:pt idx="736" formatCode="0.00%">
                  <c:v>0.02</c:v>
                </c:pt>
                <c:pt idx="737" formatCode="0.00%">
                  <c:v>0.02</c:v>
                </c:pt>
                <c:pt idx="738" formatCode="0.00%">
                  <c:v>0.02</c:v>
                </c:pt>
                <c:pt idx="739" formatCode="0.00%">
                  <c:v>0.02</c:v>
                </c:pt>
                <c:pt idx="740" formatCode="0.00%">
                  <c:v>0.02</c:v>
                </c:pt>
                <c:pt idx="741" formatCode="0.00%">
                  <c:v>0.02</c:v>
                </c:pt>
                <c:pt idx="742" formatCode="0.00%">
                  <c:v>0.02</c:v>
                </c:pt>
                <c:pt idx="743" formatCode="0.00%">
                  <c:v>0.02</c:v>
                </c:pt>
                <c:pt idx="744" formatCode="0.00%">
                  <c:v>0.02</c:v>
                </c:pt>
                <c:pt idx="745" formatCode="0.00%">
                  <c:v>0.02</c:v>
                </c:pt>
                <c:pt idx="746" formatCode="0.00%">
                  <c:v>0.02</c:v>
                </c:pt>
                <c:pt idx="747" formatCode="0.00%">
                  <c:v>0.02</c:v>
                </c:pt>
                <c:pt idx="748" formatCode="0.00%">
                  <c:v>0.02</c:v>
                </c:pt>
                <c:pt idx="749" formatCode="0.00%">
                  <c:v>0.02</c:v>
                </c:pt>
                <c:pt idx="750" formatCode="0.00%">
                  <c:v>0.02</c:v>
                </c:pt>
                <c:pt idx="751" formatCode="0.00%">
                  <c:v>0.02</c:v>
                </c:pt>
                <c:pt idx="752" formatCode="0.00%">
                  <c:v>0.02</c:v>
                </c:pt>
                <c:pt idx="753" formatCode="0.00%">
                  <c:v>0.02</c:v>
                </c:pt>
                <c:pt idx="754" formatCode="0.00%">
                  <c:v>0.02</c:v>
                </c:pt>
                <c:pt idx="755" formatCode="0.00%">
                  <c:v>0.02</c:v>
                </c:pt>
                <c:pt idx="756" formatCode="0.00%">
                  <c:v>0.02</c:v>
                </c:pt>
                <c:pt idx="757" formatCode="0.00%">
                  <c:v>0.02</c:v>
                </c:pt>
                <c:pt idx="758" formatCode="0.00%">
                  <c:v>0.02</c:v>
                </c:pt>
                <c:pt idx="759" formatCode="0.00%">
                  <c:v>0.02</c:v>
                </c:pt>
                <c:pt idx="760" formatCode="0.00%">
                  <c:v>0.02</c:v>
                </c:pt>
                <c:pt idx="761" formatCode="0.00%">
                  <c:v>0.02</c:v>
                </c:pt>
                <c:pt idx="762" formatCode="0.00%">
                  <c:v>0.02</c:v>
                </c:pt>
                <c:pt idx="763" formatCode="0.00%">
                  <c:v>0.02</c:v>
                </c:pt>
                <c:pt idx="764" formatCode="0.00%">
                  <c:v>0.02</c:v>
                </c:pt>
                <c:pt idx="765" formatCode="0.00%">
                  <c:v>0.02</c:v>
                </c:pt>
                <c:pt idx="766" formatCode="0.00%">
                  <c:v>0.02</c:v>
                </c:pt>
                <c:pt idx="767" formatCode="0.00%">
                  <c:v>0.02</c:v>
                </c:pt>
                <c:pt idx="768" formatCode="0.00%">
                  <c:v>0.02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37F-4E1A-B103-6719652B90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1593312"/>
        <c:axId val="1229151264"/>
      </c:lineChart>
      <c:dateAx>
        <c:axId val="1711593312"/>
        <c:scaling>
          <c:orientation val="minMax"/>
        </c:scaling>
        <c:delete val="0"/>
        <c:axPos val="b"/>
        <c:numFmt formatCode="yyyy" sourceLinked="0"/>
        <c:majorTickMark val="in"/>
        <c:minorTickMark val="none"/>
        <c:tickLblPos val="low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9151264"/>
        <c:crossesAt val="-6.0000000000000012E-2"/>
        <c:auto val="1"/>
        <c:lblOffset val="100"/>
        <c:baseTimeUnit val="months"/>
        <c:majorUnit val="60"/>
        <c:minorUnit val="60"/>
      </c:dateAx>
      <c:valAx>
        <c:axId val="1229151264"/>
        <c:scaling>
          <c:orientation val="minMax"/>
          <c:max val="0.12000000000000001"/>
          <c:min val="-6.000000000000001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1593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Declining diversity of views:</a:t>
            </a:r>
          </a:p>
          <a:p>
            <a:pPr>
              <a:defRPr/>
            </a:pPr>
            <a:r>
              <a:rPr lang="en-US" sz="2400"/>
              <a:t>Annual average FOMC</a:t>
            </a:r>
            <a:r>
              <a:rPr lang="en-US" sz="2400" baseline="0"/>
              <a:t> d</a:t>
            </a:r>
            <a:r>
              <a:rPr lang="en-US" sz="2400"/>
              <a:t>issents per meeting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'dissents by  year'!$O$2</c:f>
              <c:strCache>
                <c:ptCount val="1"/>
                <c:pt idx="0">
                  <c:v>Governors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'dissents by  year'!$A$18:$A$90</c:f>
              <c:numCache>
                <c:formatCode>General</c:formatCode>
                <c:ptCount val="73"/>
                <c:pt idx="0">
                  <c:v>1951</c:v>
                </c:pt>
                <c:pt idx="1">
                  <c:v>1952</c:v>
                </c:pt>
                <c:pt idx="2">
                  <c:v>1953</c:v>
                </c:pt>
                <c:pt idx="3">
                  <c:v>1954</c:v>
                </c:pt>
                <c:pt idx="4">
                  <c:v>1955</c:v>
                </c:pt>
                <c:pt idx="5">
                  <c:v>1956</c:v>
                </c:pt>
                <c:pt idx="6">
                  <c:v>1957</c:v>
                </c:pt>
                <c:pt idx="7">
                  <c:v>1958</c:v>
                </c:pt>
                <c:pt idx="8">
                  <c:v>1959</c:v>
                </c:pt>
                <c:pt idx="9">
                  <c:v>1960</c:v>
                </c:pt>
                <c:pt idx="10">
                  <c:v>1961</c:v>
                </c:pt>
                <c:pt idx="11">
                  <c:v>1962</c:v>
                </c:pt>
                <c:pt idx="12">
                  <c:v>1963</c:v>
                </c:pt>
                <c:pt idx="13">
                  <c:v>1964</c:v>
                </c:pt>
                <c:pt idx="14">
                  <c:v>1965</c:v>
                </c:pt>
                <c:pt idx="15">
                  <c:v>1966</c:v>
                </c:pt>
                <c:pt idx="16">
                  <c:v>1967</c:v>
                </c:pt>
                <c:pt idx="17">
                  <c:v>1968</c:v>
                </c:pt>
                <c:pt idx="18">
                  <c:v>1969</c:v>
                </c:pt>
                <c:pt idx="19">
                  <c:v>1970</c:v>
                </c:pt>
                <c:pt idx="20">
                  <c:v>1971</c:v>
                </c:pt>
                <c:pt idx="21">
                  <c:v>1972</c:v>
                </c:pt>
                <c:pt idx="22">
                  <c:v>1973</c:v>
                </c:pt>
                <c:pt idx="23">
                  <c:v>1974</c:v>
                </c:pt>
                <c:pt idx="24">
                  <c:v>1975</c:v>
                </c:pt>
                <c:pt idx="25">
                  <c:v>1976</c:v>
                </c:pt>
                <c:pt idx="26">
                  <c:v>1977</c:v>
                </c:pt>
                <c:pt idx="27">
                  <c:v>1978</c:v>
                </c:pt>
                <c:pt idx="28">
                  <c:v>1979</c:v>
                </c:pt>
                <c:pt idx="29">
                  <c:v>1980</c:v>
                </c:pt>
                <c:pt idx="30">
                  <c:v>1981</c:v>
                </c:pt>
                <c:pt idx="31">
                  <c:v>1982</c:v>
                </c:pt>
                <c:pt idx="32">
                  <c:v>1983</c:v>
                </c:pt>
                <c:pt idx="33">
                  <c:v>1984</c:v>
                </c:pt>
                <c:pt idx="34">
                  <c:v>1985</c:v>
                </c:pt>
                <c:pt idx="35">
                  <c:v>1986</c:v>
                </c:pt>
                <c:pt idx="36">
                  <c:v>1987</c:v>
                </c:pt>
                <c:pt idx="37">
                  <c:v>1988</c:v>
                </c:pt>
                <c:pt idx="38">
                  <c:v>1989</c:v>
                </c:pt>
                <c:pt idx="39">
                  <c:v>1990</c:v>
                </c:pt>
                <c:pt idx="40">
                  <c:v>1991</c:v>
                </c:pt>
                <c:pt idx="41">
                  <c:v>1992</c:v>
                </c:pt>
                <c:pt idx="42">
                  <c:v>1993</c:v>
                </c:pt>
                <c:pt idx="43">
                  <c:v>1994</c:v>
                </c:pt>
                <c:pt idx="44">
                  <c:v>1995</c:v>
                </c:pt>
                <c:pt idx="45">
                  <c:v>1996</c:v>
                </c:pt>
                <c:pt idx="46">
                  <c:v>1997</c:v>
                </c:pt>
                <c:pt idx="47">
                  <c:v>1998</c:v>
                </c:pt>
                <c:pt idx="48">
                  <c:v>1999</c:v>
                </c:pt>
                <c:pt idx="49">
                  <c:v>2000</c:v>
                </c:pt>
                <c:pt idx="50">
                  <c:v>2001</c:v>
                </c:pt>
                <c:pt idx="51">
                  <c:v>2002</c:v>
                </c:pt>
                <c:pt idx="52">
                  <c:v>2003</c:v>
                </c:pt>
                <c:pt idx="53">
                  <c:v>2004</c:v>
                </c:pt>
                <c:pt idx="54">
                  <c:v>2005</c:v>
                </c:pt>
                <c:pt idx="55">
                  <c:v>2006</c:v>
                </c:pt>
                <c:pt idx="56">
                  <c:v>2007</c:v>
                </c:pt>
                <c:pt idx="57">
                  <c:v>2008</c:v>
                </c:pt>
                <c:pt idx="58">
                  <c:v>2009</c:v>
                </c:pt>
                <c:pt idx="59">
                  <c:v>2010</c:v>
                </c:pt>
                <c:pt idx="60">
                  <c:v>2011</c:v>
                </c:pt>
                <c:pt idx="61">
                  <c:v>2012</c:v>
                </c:pt>
                <c:pt idx="62">
                  <c:v>2013</c:v>
                </c:pt>
                <c:pt idx="63">
                  <c:v>2014</c:v>
                </c:pt>
                <c:pt idx="64">
                  <c:v>2015</c:v>
                </c:pt>
                <c:pt idx="65">
                  <c:v>2016</c:v>
                </c:pt>
                <c:pt idx="66">
                  <c:v>2017</c:v>
                </c:pt>
                <c:pt idx="67">
                  <c:v>2018</c:v>
                </c:pt>
                <c:pt idx="68">
                  <c:v>2019</c:v>
                </c:pt>
                <c:pt idx="69">
                  <c:v>2020</c:v>
                </c:pt>
                <c:pt idx="70">
                  <c:v>2021</c:v>
                </c:pt>
                <c:pt idx="71">
                  <c:v>2022</c:v>
                </c:pt>
                <c:pt idx="72">
                  <c:v>2023</c:v>
                </c:pt>
              </c:numCache>
            </c:numRef>
          </c:cat>
          <c:val>
            <c:numRef>
              <c:f>'dissents by  year'!$O$18:$O$90</c:f>
              <c:numCache>
                <c:formatCode>0.0000</c:formatCode>
                <c:ptCount val="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0.1111111111111111</c:v>
                </c:pt>
                <c:pt idx="7">
                  <c:v>0</c:v>
                </c:pt>
                <c:pt idx="8">
                  <c:v>0.22222222222222221</c:v>
                </c:pt>
                <c:pt idx="9">
                  <c:v>0.35294117647058826</c:v>
                </c:pt>
                <c:pt idx="10">
                  <c:v>0.27777777777777779</c:v>
                </c:pt>
                <c:pt idx="11">
                  <c:v>0.94444444444444442</c:v>
                </c:pt>
                <c:pt idx="12">
                  <c:v>0.94736842105263153</c:v>
                </c:pt>
                <c:pt idx="13">
                  <c:v>0.55555555555555558</c:v>
                </c:pt>
                <c:pt idx="14">
                  <c:v>0.6875</c:v>
                </c:pt>
                <c:pt idx="15">
                  <c:v>0.2</c:v>
                </c:pt>
                <c:pt idx="16">
                  <c:v>0.2</c:v>
                </c:pt>
                <c:pt idx="17">
                  <c:v>0</c:v>
                </c:pt>
                <c:pt idx="18">
                  <c:v>0.5</c:v>
                </c:pt>
                <c:pt idx="19">
                  <c:v>0.23076923076923078</c:v>
                </c:pt>
                <c:pt idx="20">
                  <c:v>0</c:v>
                </c:pt>
                <c:pt idx="21">
                  <c:v>0.16666666666666666</c:v>
                </c:pt>
                <c:pt idx="22">
                  <c:v>0.14285714285714285</c:v>
                </c:pt>
                <c:pt idx="23">
                  <c:v>0.41666666666666669</c:v>
                </c:pt>
                <c:pt idx="24">
                  <c:v>0.5</c:v>
                </c:pt>
                <c:pt idx="25">
                  <c:v>8.3333333333333329E-2</c:v>
                </c:pt>
                <c:pt idx="26">
                  <c:v>0.25</c:v>
                </c:pt>
                <c:pt idx="27">
                  <c:v>0.33333333333333331</c:v>
                </c:pt>
                <c:pt idx="28">
                  <c:v>1</c:v>
                </c:pt>
                <c:pt idx="29">
                  <c:v>0.88235294117647056</c:v>
                </c:pt>
                <c:pt idx="30">
                  <c:v>0.6</c:v>
                </c:pt>
                <c:pt idx="31">
                  <c:v>0.625</c:v>
                </c:pt>
                <c:pt idx="32">
                  <c:v>0.625</c:v>
                </c:pt>
                <c:pt idx="33">
                  <c:v>1.25</c:v>
                </c:pt>
                <c:pt idx="34">
                  <c:v>0.375</c:v>
                </c:pt>
                <c:pt idx="35">
                  <c:v>0.625</c:v>
                </c:pt>
                <c:pt idx="36">
                  <c:v>0.375</c:v>
                </c:pt>
                <c:pt idx="37">
                  <c:v>0.77777777777777779</c:v>
                </c:pt>
                <c:pt idx="38">
                  <c:v>0.5714285714285714</c:v>
                </c:pt>
                <c:pt idx="39">
                  <c:v>0.375</c:v>
                </c:pt>
                <c:pt idx="40">
                  <c:v>0.375</c:v>
                </c:pt>
                <c:pt idx="41">
                  <c:v>0.625</c:v>
                </c:pt>
                <c:pt idx="42">
                  <c:v>0.75</c:v>
                </c:pt>
                <c:pt idx="43">
                  <c:v>0.125</c:v>
                </c:pt>
                <c:pt idx="44">
                  <c:v>0.125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0.125</c:v>
                </c:pt>
                <c:pt idx="52">
                  <c:v>0</c:v>
                </c:pt>
                <c:pt idx="53">
                  <c:v>0</c:v>
                </c:pt>
                <c:pt idx="54">
                  <c:v>0.125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81-4F46-AAFC-85D560C5C685}"/>
            </c:ext>
          </c:extLst>
        </c:ser>
        <c:ser>
          <c:idx val="1"/>
          <c:order val="1"/>
          <c:tx>
            <c:strRef>
              <c:f>'dissents by  year'!$P$2</c:f>
              <c:strCache>
                <c:ptCount val="1"/>
                <c:pt idx="0">
                  <c:v>Presidents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'dissents by  year'!$A$18:$A$90</c:f>
              <c:numCache>
                <c:formatCode>General</c:formatCode>
                <c:ptCount val="73"/>
                <c:pt idx="0">
                  <c:v>1951</c:v>
                </c:pt>
                <c:pt idx="1">
                  <c:v>1952</c:v>
                </c:pt>
                <c:pt idx="2">
                  <c:v>1953</c:v>
                </c:pt>
                <c:pt idx="3">
                  <c:v>1954</c:v>
                </c:pt>
                <c:pt idx="4">
                  <c:v>1955</c:v>
                </c:pt>
                <c:pt idx="5">
                  <c:v>1956</c:v>
                </c:pt>
                <c:pt idx="6">
                  <c:v>1957</c:v>
                </c:pt>
                <c:pt idx="7">
                  <c:v>1958</c:v>
                </c:pt>
                <c:pt idx="8">
                  <c:v>1959</c:v>
                </c:pt>
                <c:pt idx="9">
                  <c:v>1960</c:v>
                </c:pt>
                <c:pt idx="10">
                  <c:v>1961</c:v>
                </c:pt>
                <c:pt idx="11">
                  <c:v>1962</c:v>
                </c:pt>
                <c:pt idx="12">
                  <c:v>1963</c:v>
                </c:pt>
                <c:pt idx="13">
                  <c:v>1964</c:v>
                </c:pt>
                <c:pt idx="14">
                  <c:v>1965</c:v>
                </c:pt>
                <c:pt idx="15">
                  <c:v>1966</c:v>
                </c:pt>
                <c:pt idx="16">
                  <c:v>1967</c:v>
                </c:pt>
                <c:pt idx="17">
                  <c:v>1968</c:v>
                </c:pt>
                <c:pt idx="18">
                  <c:v>1969</c:v>
                </c:pt>
                <c:pt idx="19">
                  <c:v>1970</c:v>
                </c:pt>
                <c:pt idx="20">
                  <c:v>1971</c:v>
                </c:pt>
                <c:pt idx="21">
                  <c:v>1972</c:v>
                </c:pt>
                <c:pt idx="22">
                  <c:v>1973</c:v>
                </c:pt>
                <c:pt idx="23">
                  <c:v>1974</c:v>
                </c:pt>
                <c:pt idx="24">
                  <c:v>1975</c:v>
                </c:pt>
                <c:pt idx="25">
                  <c:v>1976</c:v>
                </c:pt>
                <c:pt idx="26">
                  <c:v>1977</c:v>
                </c:pt>
                <c:pt idx="27">
                  <c:v>1978</c:v>
                </c:pt>
                <c:pt idx="28">
                  <c:v>1979</c:v>
                </c:pt>
                <c:pt idx="29">
                  <c:v>1980</c:v>
                </c:pt>
                <c:pt idx="30">
                  <c:v>1981</c:v>
                </c:pt>
                <c:pt idx="31">
                  <c:v>1982</c:v>
                </c:pt>
                <c:pt idx="32">
                  <c:v>1983</c:v>
                </c:pt>
                <c:pt idx="33">
                  <c:v>1984</c:v>
                </c:pt>
                <c:pt idx="34">
                  <c:v>1985</c:v>
                </c:pt>
                <c:pt idx="35">
                  <c:v>1986</c:v>
                </c:pt>
                <c:pt idx="36">
                  <c:v>1987</c:v>
                </c:pt>
                <c:pt idx="37">
                  <c:v>1988</c:v>
                </c:pt>
                <c:pt idx="38">
                  <c:v>1989</c:v>
                </c:pt>
                <c:pt idx="39">
                  <c:v>1990</c:v>
                </c:pt>
                <c:pt idx="40">
                  <c:v>1991</c:v>
                </c:pt>
                <c:pt idx="41">
                  <c:v>1992</c:v>
                </c:pt>
                <c:pt idx="42">
                  <c:v>1993</c:v>
                </c:pt>
                <c:pt idx="43">
                  <c:v>1994</c:v>
                </c:pt>
                <c:pt idx="44">
                  <c:v>1995</c:v>
                </c:pt>
                <c:pt idx="45">
                  <c:v>1996</c:v>
                </c:pt>
                <c:pt idx="46">
                  <c:v>1997</c:v>
                </c:pt>
                <c:pt idx="47">
                  <c:v>1998</c:v>
                </c:pt>
                <c:pt idx="48">
                  <c:v>1999</c:v>
                </c:pt>
                <c:pt idx="49">
                  <c:v>2000</c:v>
                </c:pt>
                <c:pt idx="50">
                  <c:v>2001</c:v>
                </c:pt>
                <c:pt idx="51">
                  <c:v>2002</c:v>
                </c:pt>
                <c:pt idx="52">
                  <c:v>2003</c:v>
                </c:pt>
                <c:pt idx="53">
                  <c:v>2004</c:v>
                </c:pt>
                <c:pt idx="54">
                  <c:v>2005</c:v>
                </c:pt>
                <c:pt idx="55">
                  <c:v>2006</c:v>
                </c:pt>
                <c:pt idx="56">
                  <c:v>2007</c:v>
                </c:pt>
                <c:pt idx="57">
                  <c:v>2008</c:v>
                </c:pt>
                <c:pt idx="58">
                  <c:v>2009</c:v>
                </c:pt>
                <c:pt idx="59">
                  <c:v>2010</c:v>
                </c:pt>
                <c:pt idx="60">
                  <c:v>2011</c:v>
                </c:pt>
                <c:pt idx="61">
                  <c:v>2012</c:v>
                </c:pt>
                <c:pt idx="62">
                  <c:v>2013</c:v>
                </c:pt>
                <c:pt idx="63">
                  <c:v>2014</c:v>
                </c:pt>
                <c:pt idx="64">
                  <c:v>2015</c:v>
                </c:pt>
                <c:pt idx="65">
                  <c:v>2016</c:v>
                </c:pt>
                <c:pt idx="66">
                  <c:v>2017</c:v>
                </c:pt>
                <c:pt idx="67">
                  <c:v>2018</c:v>
                </c:pt>
                <c:pt idx="68">
                  <c:v>2019</c:v>
                </c:pt>
                <c:pt idx="69">
                  <c:v>2020</c:v>
                </c:pt>
                <c:pt idx="70">
                  <c:v>2021</c:v>
                </c:pt>
                <c:pt idx="71">
                  <c:v>2022</c:v>
                </c:pt>
                <c:pt idx="72">
                  <c:v>2023</c:v>
                </c:pt>
              </c:numCache>
            </c:numRef>
          </c:cat>
          <c:val>
            <c:numRef>
              <c:f>'dissents by  year'!$P$18:$P$90</c:f>
              <c:numCache>
                <c:formatCode>0.0000</c:formatCode>
                <c:ptCount val="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5.5555555555555552E-2</c:v>
                </c:pt>
                <c:pt idx="8">
                  <c:v>0</c:v>
                </c:pt>
                <c:pt idx="9">
                  <c:v>5.8823529411764705E-2</c:v>
                </c:pt>
                <c:pt idx="10">
                  <c:v>0</c:v>
                </c:pt>
                <c:pt idx="11">
                  <c:v>0.33333333333333331</c:v>
                </c:pt>
                <c:pt idx="12">
                  <c:v>0.52631578947368418</c:v>
                </c:pt>
                <c:pt idx="13">
                  <c:v>0.22222222222222221</c:v>
                </c:pt>
                <c:pt idx="14">
                  <c:v>0.375</c:v>
                </c:pt>
                <c:pt idx="15">
                  <c:v>0.2</c:v>
                </c:pt>
                <c:pt idx="16">
                  <c:v>0.6</c:v>
                </c:pt>
                <c:pt idx="17">
                  <c:v>0.52941176470588236</c:v>
                </c:pt>
                <c:pt idx="18">
                  <c:v>0.14285714285714285</c:v>
                </c:pt>
                <c:pt idx="19">
                  <c:v>0.61538461538461542</c:v>
                </c:pt>
                <c:pt idx="20">
                  <c:v>0.30769230769230771</c:v>
                </c:pt>
                <c:pt idx="21">
                  <c:v>0.41666666666666669</c:v>
                </c:pt>
                <c:pt idx="22">
                  <c:v>0.5</c:v>
                </c:pt>
                <c:pt idx="23">
                  <c:v>0.58333333333333337</c:v>
                </c:pt>
                <c:pt idx="24">
                  <c:v>0.33333333333333331</c:v>
                </c:pt>
                <c:pt idx="25">
                  <c:v>8.3333333333333329E-2</c:v>
                </c:pt>
                <c:pt idx="26">
                  <c:v>0.41666666666666669</c:v>
                </c:pt>
                <c:pt idx="27">
                  <c:v>0.73333333333333328</c:v>
                </c:pt>
                <c:pt idx="28">
                  <c:v>0.7</c:v>
                </c:pt>
                <c:pt idx="29">
                  <c:v>0.58823529411764708</c:v>
                </c:pt>
                <c:pt idx="30">
                  <c:v>0.3</c:v>
                </c:pt>
                <c:pt idx="31">
                  <c:v>1.125</c:v>
                </c:pt>
                <c:pt idx="32">
                  <c:v>0.5</c:v>
                </c:pt>
                <c:pt idx="33">
                  <c:v>0.25</c:v>
                </c:pt>
                <c:pt idx="34">
                  <c:v>0.625</c:v>
                </c:pt>
                <c:pt idx="35">
                  <c:v>0.25</c:v>
                </c:pt>
                <c:pt idx="36">
                  <c:v>0.125</c:v>
                </c:pt>
                <c:pt idx="37">
                  <c:v>0.33333333333333331</c:v>
                </c:pt>
                <c:pt idx="38">
                  <c:v>0.7142857142857143</c:v>
                </c:pt>
                <c:pt idx="39">
                  <c:v>0.875</c:v>
                </c:pt>
                <c:pt idx="40">
                  <c:v>0</c:v>
                </c:pt>
                <c:pt idx="41">
                  <c:v>0.75</c:v>
                </c:pt>
                <c:pt idx="42">
                  <c:v>0.125</c:v>
                </c:pt>
                <c:pt idx="43">
                  <c:v>0.5</c:v>
                </c:pt>
                <c:pt idx="44">
                  <c:v>0.125</c:v>
                </c:pt>
                <c:pt idx="45">
                  <c:v>0.375</c:v>
                </c:pt>
                <c:pt idx="46">
                  <c:v>0.375</c:v>
                </c:pt>
                <c:pt idx="47">
                  <c:v>0.75</c:v>
                </c:pt>
                <c:pt idx="48">
                  <c:v>0.25</c:v>
                </c:pt>
                <c:pt idx="49">
                  <c:v>0</c:v>
                </c:pt>
                <c:pt idx="50">
                  <c:v>0.27272727272727271</c:v>
                </c:pt>
                <c:pt idx="51">
                  <c:v>0.125</c:v>
                </c:pt>
                <c:pt idx="52">
                  <c:v>0.125</c:v>
                </c:pt>
                <c:pt idx="53">
                  <c:v>0</c:v>
                </c:pt>
                <c:pt idx="54">
                  <c:v>0</c:v>
                </c:pt>
                <c:pt idx="55">
                  <c:v>0.5</c:v>
                </c:pt>
                <c:pt idx="56">
                  <c:v>0.25</c:v>
                </c:pt>
                <c:pt idx="57">
                  <c:v>0.8</c:v>
                </c:pt>
                <c:pt idx="58">
                  <c:v>0.125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1.125</c:v>
                </c:pt>
                <c:pt idx="63">
                  <c:v>1</c:v>
                </c:pt>
                <c:pt idx="64">
                  <c:v>0.2857142857142857</c:v>
                </c:pt>
                <c:pt idx="65">
                  <c:v>1</c:v>
                </c:pt>
                <c:pt idx="66">
                  <c:v>0.5</c:v>
                </c:pt>
                <c:pt idx="67">
                  <c:v>0</c:v>
                </c:pt>
                <c:pt idx="68">
                  <c:v>1</c:v>
                </c:pt>
                <c:pt idx="69">
                  <c:v>0.3</c:v>
                </c:pt>
                <c:pt idx="70">
                  <c:v>0</c:v>
                </c:pt>
                <c:pt idx="71">
                  <c:v>0.25</c:v>
                </c:pt>
                <c:pt idx="7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81-4F46-AAFC-85D560C5C6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45117296"/>
        <c:axId val="145114416"/>
      </c:barChart>
      <c:catAx>
        <c:axId val="14511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114416"/>
        <c:crosses val="autoZero"/>
        <c:auto val="1"/>
        <c:lblAlgn val="ctr"/>
        <c:lblOffset val="100"/>
        <c:noMultiLvlLbl val="0"/>
      </c:catAx>
      <c:valAx>
        <c:axId val="145114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117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Declining diversity of views:</a:t>
            </a:r>
          </a:p>
          <a:p>
            <a:pPr>
              <a:defRPr/>
            </a:pPr>
            <a:r>
              <a:rPr lang="en-US" sz="2400" dirty="0"/>
              <a:t>Annual average</a:t>
            </a:r>
            <a:r>
              <a:rPr lang="en-US" sz="2400" baseline="0" dirty="0"/>
              <a:t> FOMC </a:t>
            </a:r>
            <a:r>
              <a:rPr lang="en-US" sz="2400" dirty="0"/>
              <a:t>dissents per meeting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9518106927857027E-2"/>
          <c:y val="0.10219280362370158"/>
          <c:w val="0.9358416949614432"/>
          <c:h val="0.839732275916993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'dissents by  year (2)'!$O$1:$P$1</c:f>
              <c:strCache>
                <c:ptCount val="1"/>
                <c:pt idx="0">
                  <c:v>Dissents per meeting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94A-4353-866F-75EF4F9AF46C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94A-4353-866F-75EF4F9AF46C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94A-4353-866F-75EF4F9AF46C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94A-4353-866F-75EF4F9AF46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94A-4353-866F-75EF4F9AF46C}"/>
              </c:ext>
            </c:extLst>
          </c:dPt>
          <c:dPt>
            <c:idx val="1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94A-4353-866F-75EF4F9AF46C}"/>
              </c:ext>
            </c:extLst>
          </c:dPt>
          <c:dPt>
            <c:idx val="1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94A-4353-866F-75EF4F9AF46C}"/>
              </c:ext>
            </c:extLst>
          </c:dPt>
          <c:dPt>
            <c:idx val="16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94A-4353-866F-75EF4F9AF46C}"/>
              </c:ext>
            </c:extLst>
          </c:dPt>
          <c:cat>
            <c:numRef>
              <c:f>'dissents by  year (2)'!$A$3:$A$20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'dissents by  year (2)'!$P$3:$P$20</c:f>
              <c:numCache>
                <c:formatCode>0.0000</c:formatCode>
                <c:ptCount val="18"/>
                <c:pt idx="0">
                  <c:v>0.5</c:v>
                </c:pt>
                <c:pt idx="1">
                  <c:v>0.25</c:v>
                </c:pt>
                <c:pt idx="2">
                  <c:v>0.8</c:v>
                </c:pt>
                <c:pt idx="3">
                  <c:v>0.125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1.125</c:v>
                </c:pt>
                <c:pt idx="8">
                  <c:v>1</c:v>
                </c:pt>
                <c:pt idx="9">
                  <c:v>0.2857142857142857</c:v>
                </c:pt>
                <c:pt idx="10">
                  <c:v>1</c:v>
                </c:pt>
                <c:pt idx="11">
                  <c:v>0.5</c:v>
                </c:pt>
                <c:pt idx="12">
                  <c:v>0</c:v>
                </c:pt>
                <c:pt idx="13">
                  <c:v>1</c:v>
                </c:pt>
                <c:pt idx="14">
                  <c:v>0.3</c:v>
                </c:pt>
                <c:pt idx="15">
                  <c:v>0</c:v>
                </c:pt>
                <c:pt idx="16">
                  <c:v>0.25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94A-4353-866F-75EF4F9AF4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71239935"/>
        <c:axId val="1671247135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'dissents by  year (2)'!$AG$3:$AG$20</c:f>
              <c:numCache>
                <c:formatCode>0.0000</c:formatCode>
                <c:ptCount val="18"/>
                <c:pt idx="0">
                  <c:v>0.72499999999999998</c:v>
                </c:pt>
                <c:pt idx="1">
                  <c:v>0.72499999999999998</c:v>
                </c:pt>
                <c:pt idx="2">
                  <c:v>0.72499999999999998</c:v>
                </c:pt>
                <c:pt idx="3">
                  <c:v>0.72499999999999998</c:v>
                </c:pt>
                <c:pt idx="4">
                  <c:v>0.72499999999999998</c:v>
                </c:pt>
                <c:pt idx="5">
                  <c:v>0.72499999999999998</c:v>
                </c:pt>
                <c:pt idx="6">
                  <c:v>0.72499999999999998</c:v>
                </c:pt>
                <c:pt idx="7">
                  <c:v>0.72499999999999998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594A-4353-866F-75EF4F9AF46C}"/>
            </c:ext>
          </c:extLst>
        </c:ser>
        <c:ser>
          <c:idx val="2"/>
          <c:order val="2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'dissents by  year (2)'!$AH$3:$AH$20</c:f>
              <c:numCache>
                <c:formatCode>General</c:formatCode>
                <c:ptCount val="18"/>
                <c:pt idx="8" formatCode="0.0000">
                  <c:v>0.6964285714285714</c:v>
                </c:pt>
                <c:pt idx="9" formatCode="0.0000">
                  <c:v>0.6964285714285714</c:v>
                </c:pt>
                <c:pt idx="10" formatCode="0.0000">
                  <c:v>0.6964285714285714</c:v>
                </c:pt>
                <c:pt idx="11" formatCode="0.0000">
                  <c:v>0.6964285714285714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594A-4353-866F-75EF4F9AF46C}"/>
            </c:ext>
          </c:extLst>
        </c:ser>
        <c:ser>
          <c:idx val="3"/>
          <c:order val="3"/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'dissents by  year (2)'!$AI$3:$AI$20</c:f>
              <c:numCache>
                <c:formatCode>General</c:formatCode>
                <c:ptCount val="18"/>
                <c:pt idx="12" formatCode="0.0000">
                  <c:v>0.31</c:v>
                </c:pt>
                <c:pt idx="13" formatCode="0.0000">
                  <c:v>0.31</c:v>
                </c:pt>
                <c:pt idx="14" formatCode="0.0000">
                  <c:v>0.31</c:v>
                </c:pt>
                <c:pt idx="15" formatCode="0.0000">
                  <c:v>0.31</c:v>
                </c:pt>
                <c:pt idx="16" formatCode="0.0000">
                  <c:v>0.31</c:v>
                </c:pt>
                <c:pt idx="17" formatCode="0.0000">
                  <c:v>0.31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594A-4353-866F-75EF4F9AF4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1239935"/>
        <c:axId val="1671247135"/>
      </c:lineChart>
      <c:catAx>
        <c:axId val="1671239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1247135"/>
        <c:crosses val="autoZero"/>
        <c:auto val="1"/>
        <c:lblAlgn val="ctr"/>
        <c:lblOffset val="100"/>
        <c:noMultiLvlLbl val="0"/>
      </c:catAx>
      <c:valAx>
        <c:axId val="1671247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1239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0.74885</cdr:x>
      <cdr:y>0.26031</cdr:y>
    </cdr:from>
    <cdr:to>
      <cdr:x>0.83271</cdr:x>
      <cdr:y>0.42444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C78B493-5855-5F71-E16E-795203A72833}"/>
            </a:ext>
          </a:extLst>
        </cdr:cNvPr>
        <cdr:cNvSpPr txBox="1"/>
      </cdr:nvSpPr>
      <cdr:spPr>
        <a:xfrm xmlns:a="http://schemas.openxmlformats.org/drawingml/2006/main">
          <a:off x="8166303" y="145019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400" dirty="0"/>
            <a:t>2% inflation </a:t>
          </a:r>
        </a:p>
        <a:p xmlns:a="http://schemas.openxmlformats.org/drawingml/2006/main">
          <a:pPr algn="ctr"/>
          <a:r>
            <a:rPr lang="en-US" sz="1400" dirty="0"/>
            <a:t>target </a:t>
          </a:r>
        </a:p>
        <a:p xmlns:a="http://schemas.openxmlformats.org/drawingml/2006/main">
          <a:pPr algn="ctr"/>
          <a:r>
            <a:rPr lang="en-US" sz="1400" dirty="0"/>
            <a:t>announced</a:t>
          </a:r>
        </a:p>
      </cdr:txBody>
    </cdr:sp>
  </cdr:relSizeAnchor>
  <cdr:relSizeAnchor xmlns:cdr="http://schemas.openxmlformats.org/drawingml/2006/chartDrawing">
    <cdr:from>
      <cdr:x>0.78937</cdr:x>
      <cdr:y>0.41504</cdr:y>
    </cdr:from>
    <cdr:to>
      <cdr:x>0.78937</cdr:x>
      <cdr:y>0.49676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14977E5F-3596-FFA0-1C73-A670497E7EE7}"/>
            </a:ext>
          </a:extLst>
        </cdr:cNvPr>
        <cdr:cNvCxnSpPr/>
      </cdr:nvCxnSpPr>
      <cdr:spPr>
        <a:xfrm xmlns:a="http://schemas.openxmlformats.org/drawingml/2006/main">
          <a:off x="8608109" y="2312197"/>
          <a:ext cx="0" cy="455278"/>
        </a:xfrm>
        <a:prstGeom xmlns:a="http://schemas.openxmlformats.org/drawingml/2006/main" prst="straightConnector1">
          <a:avLst/>
        </a:prstGeom>
        <a:ln xmlns:a="http://schemas.openxmlformats.org/drawingml/2006/main" w="3175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0.19913</cdr:x>
      <cdr:y>0.15312</cdr:y>
    </cdr:from>
    <cdr:to>
      <cdr:x>0.30454</cdr:x>
      <cdr:y>0.29848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4EE7A6-6741-E7EC-B49E-10521A322ABD}"/>
            </a:ext>
          </a:extLst>
        </cdr:cNvPr>
        <cdr:cNvSpPr txBox="1"/>
      </cdr:nvSpPr>
      <cdr:spPr>
        <a:xfrm xmlns:a="http://schemas.openxmlformats.org/drawingml/2006/main">
          <a:off x="1727415" y="96326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Bernanke</a:t>
          </a:r>
          <a:endParaRPr lang="en-US" sz="1100"/>
        </a:p>
      </cdr:txBody>
    </cdr:sp>
  </cdr:relSizeAnchor>
  <cdr:relSizeAnchor xmlns:cdr="http://schemas.openxmlformats.org/drawingml/2006/chartDrawing">
    <cdr:from>
      <cdr:x>0.5304</cdr:x>
      <cdr:y>0.15483</cdr:y>
    </cdr:from>
    <cdr:to>
      <cdr:x>0.63581</cdr:x>
      <cdr:y>0.30019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D30BA750-5F86-C81C-D738-4CBAABDA4D47}"/>
            </a:ext>
          </a:extLst>
        </cdr:cNvPr>
        <cdr:cNvSpPr txBox="1"/>
      </cdr:nvSpPr>
      <cdr:spPr>
        <a:xfrm xmlns:a="http://schemas.openxmlformats.org/drawingml/2006/main">
          <a:off x="4601060" y="9740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Yellen</a:t>
          </a:r>
        </a:p>
      </cdr:txBody>
    </cdr:sp>
  </cdr:relSizeAnchor>
  <cdr:relSizeAnchor xmlns:cdr="http://schemas.openxmlformats.org/drawingml/2006/chartDrawing">
    <cdr:from>
      <cdr:x>0.69541</cdr:x>
      <cdr:y>0.16681</cdr:y>
    </cdr:from>
    <cdr:to>
      <cdr:x>0.80082</cdr:x>
      <cdr:y>0.31216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71538713-ADA2-73AF-90E9-C8EF6E8953DC}"/>
            </a:ext>
          </a:extLst>
        </cdr:cNvPr>
        <cdr:cNvSpPr txBox="1"/>
      </cdr:nvSpPr>
      <cdr:spPr>
        <a:xfrm xmlns:a="http://schemas.openxmlformats.org/drawingml/2006/main">
          <a:off x="6032500" y="10493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0.8164</cdr:x>
      <cdr:y>0.15358</cdr:y>
    </cdr:from>
    <cdr:to>
      <cdr:x>0.92181</cdr:x>
      <cdr:y>0.29894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C891983A-F0AF-B9DA-9735-4A21D20F1E7C}"/>
            </a:ext>
          </a:extLst>
        </cdr:cNvPr>
        <cdr:cNvSpPr txBox="1"/>
      </cdr:nvSpPr>
      <cdr:spPr>
        <a:xfrm xmlns:a="http://schemas.openxmlformats.org/drawingml/2006/main">
          <a:off x="7082079" y="96616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/>
            <a:t>Powell</a:t>
          </a:r>
        </a:p>
        <a:p xmlns:a="http://schemas.openxmlformats.org/drawingml/2006/main">
          <a:endParaRPr 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96537-0844-469E-B363-4ADD094EFABC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77DD56-7694-4D6A-8E0E-0E37CA23A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1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285AD-2901-77A9-EA0F-997BE5B12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7042D5-71C4-7399-73BF-DD7417B249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A2E84-6081-331E-F0C0-62C3C9A96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66CB0-7FB2-43F7-849E-53B63EFD91CC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D723B-AA78-E9B0-C985-AAC5A2FEB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1FDAC-B8DF-F8F6-2541-5792E698E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52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BCA88-CD01-267C-1DC3-E1A02F52B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5A6793-3022-9A6C-D496-A1F745A87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5A9C1-6B9F-CE74-5690-B54324543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99BD5-C754-47C9-94BE-91990EED1862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FDA02-A7BD-8086-C2BC-1D39A449F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39715-CC73-14A9-0EFA-B0780FD2D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844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6CA2AD-A03E-FE3D-A284-2FAED2D0E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1A2982-D82F-ABE3-CF97-AF905B11B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D03B5-40A2-CE6B-1C92-860F0A43C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E21F-92A9-43B1-B7E7-1CF1401D2C27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0B365-F86E-71AA-F6FF-551E0859F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4E738-AD73-97E5-C282-8B913A01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91FE4-2A9D-262F-7B2D-30FB35400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008CA-D76A-B2B5-31FA-F463E007E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885CC-D6A4-5E8A-56AA-C33F3D20A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CD18-A94F-428F-9005-AD766FF9FCFB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3C5C1-A1BE-A584-72F1-0E1543930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E3103-7BA4-A74F-1D13-B468D6000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47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BD297-62AD-63CD-A726-8C6A09083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BB2AF-63EA-29AD-ACA5-E62EAB279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68613-9B14-22D4-F871-16B446317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61D2B-B604-451F-BD3C-8395CC03B3C8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767D-951A-3E91-221C-166805E63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CF1A3-8FB9-3E72-CA7D-B6B9A20AF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7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886E4-2379-D48A-03A0-CF83718FA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2C5B2-DFF9-56A0-33A9-6F45163F22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2F34CD-866D-EE49-81B8-A791657BC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9E1146-AB83-C931-2757-DB1D10F5B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A63E-06E6-4346-A852-13B24871302F}" type="datetime1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22D5BD-68F3-B29E-79D8-93E30D519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E930B-655C-9E4D-AEAA-A37B9A830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20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7CEE0-4465-3D95-0478-F97E85BD0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2BE8C-E326-A0FA-8B47-4301B1838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9B068-B25E-C65C-C4B8-999DFF849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1664C-BDFF-AA22-5447-88E1B8354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3C338-4494-F78E-B642-1436AF7C9D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41BE9A-F0F9-3568-8F9F-D48BBBC3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B299-A9A1-4BAC-9F42-AC7F3C35FEA0}" type="datetime1">
              <a:rPr lang="en-US" smtClean="0"/>
              <a:t>4/2/2024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253D1A-56D4-76AE-221A-4C4840EEB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4D4038-0EC6-EEC9-B35F-41ABE7AB5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648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1A704-18D8-F1A3-3B4C-4B23B366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8A05C4-F07D-C092-AA85-4DB2804E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3906-9DBE-4A4D-A426-C44E3CF5EA69}" type="datetime1">
              <a:rPr lang="en-US" smtClean="0"/>
              <a:t>4/2/2024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2E2D5C-BCC6-DA82-5B8E-B44BAFF60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F8D738-2260-5C4A-60D2-9E073C214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87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7007EE-E596-52BC-AA7F-DD07B91C7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5EE0-A1CC-48F4-99F8-EA4E775CCFCE}" type="datetime1">
              <a:rPr lang="en-US" smtClean="0"/>
              <a:t>4/2/2024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4FDD87-D60D-FE75-1619-4ABA30BD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50069-1435-FC39-C3EC-9C2FC573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36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E9228-5848-B81E-AB2B-15DEF3DCD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7B279-C270-2FC1-69D1-7DD4B3AD8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83FCD7-B6F1-002C-27A8-3FF7DDA80B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84279-3C85-BE06-A603-462AC648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F7420-D685-4E1C-B57D-133C468979AA}" type="datetime1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8C774-73CB-3CF5-0A36-C0952FBD3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F9AC23-2574-3E04-658E-548F2263A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8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78C30-5F95-ABE8-BCDF-2534375F0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C212B3-AD91-D910-170F-CCA1E4418A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11DC7A-542C-A640-B597-F6276C46B1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EE268-6394-FFB8-09E7-C9C68B39C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BB7E-24DE-4A92-8E39-908F5EE1A476}" type="datetime1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14DB46-4F8C-1082-5E0A-B995B60A9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C250DF-52CA-1606-FF91-94966A55A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2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BFCD4E-DD58-EB19-BFC2-9FF5AEF83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D5607-F02F-DB79-1B7C-A9758DFE0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3C300-D38A-E19A-1B10-9CDCEB0C4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F68F3-846B-41B8-A6B2-A8B76017B7C2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D0486-B035-9487-D77C-75BF9BDA7F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CB17E-31F7-3F0A-B34A-3A2C66ECE5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6D96A-D2E6-436C-9A6F-C98DC4D2A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62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D23D2-A8BC-A33C-67AA-D8AA5E935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9443" y="1122363"/>
            <a:ext cx="10077317" cy="2029405"/>
          </a:xfrm>
        </p:spPr>
        <p:txBody>
          <a:bodyPr>
            <a:normAutofit/>
          </a:bodyPr>
          <a:lstStyle/>
          <a:p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Changing Governance Practices Seem to Have Reduced the Diversity of Views at the Federal Reserve, 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may have contributed to recent poor performance</a:t>
            </a:r>
            <a:endParaRPr lang="en-US" sz="8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FF54CA-F1D6-6A9C-7745-C042AD89D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41673"/>
            <a:ext cx="9144000" cy="2029405"/>
          </a:xfrm>
        </p:spPr>
        <p:txBody>
          <a:bodyPr>
            <a:normAutofit/>
          </a:bodyPr>
          <a:lstStyle/>
          <a:p>
            <a:r>
              <a:rPr lang="en-US" dirty="0"/>
              <a:t>Jeffrey M. Lacker</a:t>
            </a:r>
          </a:p>
          <a:p>
            <a:r>
              <a:rPr lang="en-US" dirty="0"/>
              <a:t>Shadow Open Market Committee</a:t>
            </a:r>
          </a:p>
          <a:p>
            <a:r>
              <a:rPr lang="en-US" dirty="0"/>
              <a:t>New York, NY</a:t>
            </a:r>
          </a:p>
          <a:p>
            <a:r>
              <a:rPr lang="en-US" dirty="0"/>
              <a:t>April 5, 2024</a:t>
            </a:r>
          </a:p>
        </p:txBody>
      </p:sp>
    </p:spTree>
    <p:extLst>
      <p:ext uri="{BB962C8B-B14F-4D97-AF65-F5344CB8AC3E}">
        <p14:creationId xmlns:p14="http://schemas.microsoft.com/office/powerpoint/2010/main" val="61863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7E28-ABE9-ED19-0DBB-C824D668A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Norms for public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AFF43-B34E-788F-299C-D0D0DB1AB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Greenspan regime: Chair was sole conduit for monetary policy views</a:t>
            </a:r>
          </a:p>
          <a:p>
            <a:pPr lvl="1"/>
            <a:r>
              <a:rPr lang="en-US" dirty="0"/>
              <a:t>Give and take during FOMC meetings somewhat limited</a:t>
            </a:r>
          </a:p>
          <a:p>
            <a:pPr lvl="1"/>
            <a:r>
              <a:rPr lang="en-US" dirty="0"/>
              <a:t>Participants rarely said anything substantive about policy prospects</a:t>
            </a:r>
          </a:p>
          <a:p>
            <a:r>
              <a:rPr lang="en-US" dirty="0"/>
              <a:t>Bernanke promoted transparency and open communication</a:t>
            </a:r>
          </a:p>
          <a:p>
            <a:pPr lvl="1"/>
            <a:r>
              <a:rPr lang="en-US" dirty="0"/>
              <a:t>More latitude for participants to express personal views, both inside and outside FOMC meetings</a:t>
            </a:r>
          </a:p>
          <a:p>
            <a:pPr lvl="1"/>
            <a:r>
              <a:rPr lang="en-US" dirty="0"/>
              <a:t>Aided public understanding, but sometimes politically inconvenient for Board</a:t>
            </a:r>
          </a:p>
          <a:p>
            <a:r>
              <a:rPr lang="en-US" dirty="0"/>
              <a:t>FOMC now behaves more like a corporate board</a:t>
            </a:r>
          </a:p>
          <a:p>
            <a:pPr lvl="1"/>
            <a:r>
              <a:rPr lang="en-US" dirty="0"/>
              <a:t>Dissent kept internal, common message externally (“house view”)</a:t>
            </a:r>
          </a:p>
          <a:p>
            <a:pPr lvl="1"/>
            <a:r>
              <a:rPr lang="en-US" dirty="0"/>
              <a:t>Greater Chair control over messaging, less ammunition for external critics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D6D2B-1BF7-CA5B-95C7-32533BFA9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104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1539A-ECD0-55A0-A695-BE5FFF3D8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Chair Powell on public communication of diverse FOMC participant 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5D562-DE06-0029-D330-A232E0C85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“In my view, the public expression of our diverse views helps sustain public support for the Federal Reserve as a public institution. </a:t>
            </a:r>
          </a:p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“Those members of the public who disagree with our policy should know that their concerns are given voice in our deliberations. </a:t>
            </a:r>
          </a:p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“But there is a tradeoff here that needs to be managed: On the one hand, the effectiveness of policy is thought to depend on the public's understanding of the Committee's consensus. </a:t>
            </a:r>
          </a:p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“On the other hand, the expression of diverse views may sometimes make it difficult for the public to see that consensus.” </a:t>
            </a:r>
          </a:p>
          <a:p>
            <a:pPr marL="0" indent="0">
              <a:buNone/>
            </a:pPr>
            <a:r>
              <a:rPr lang="en-US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- Powell, November 30, 2016</a:t>
            </a:r>
            <a:endParaRPr lang="en-US" sz="180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FE311-9476-F5D2-3E01-F0075CE6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09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97F33-6EED-660A-6C0F-3CF40FFFD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he mean “Consensus” or “Chair’s view”?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FA15C-D2DD-2DAF-1B30-C922ECB9D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Merriam-Webster definition of </a:t>
            </a:r>
            <a:r>
              <a:rPr lang="en-US" i="1" dirty="0"/>
              <a:t>consensus:</a:t>
            </a:r>
          </a:p>
          <a:p>
            <a:pPr marL="548640" indent="0">
              <a:buNone/>
            </a:pPr>
            <a:r>
              <a:rPr lang="en-US" dirty="0"/>
              <a:t>1a. general agreement: unanimity</a:t>
            </a:r>
          </a:p>
          <a:p>
            <a:pPr marL="548640" indent="0">
              <a:buNone/>
            </a:pPr>
            <a:r>
              <a:rPr lang="en-US" dirty="0"/>
              <a:t>1b. the judgment arrived at by most of those concerned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there are diverse views, how much of a consensus is there?</a:t>
            </a:r>
          </a:p>
          <a:p>
            <a:pPr marL="0" indent="0">
              <a:buNone/>
            </a:pPr>
            <a:r>
              <a:rPr lang="en-US" dirty="0"/>
              <a:t>Why not let the public see how much of a consensus there is, or is not?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5E4CA-82CA-3D5A-4416-774A9C1D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63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EBF0F-CB01-F1D0-8439-57D75AA0B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Trade-offs in communication regimes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2BECF-1855-5574-7848-62048F79B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presumption in deliberative bodies: </a:t>
            </a:r>
          </a:p>
          <a:p>
            <a:pPr lvl="1"/>
            <a:r>
              <a:rPr lang="en-US" dirty="0"/>
              <a:t>The quality of decision-making is stronger when diverse perspectives are voiced and given serious consideration</a:t>
            </a:r>
          </a:p>
          <a:p>
            <a:pPr lvl="1"/>
            <a:r>
              <a:rPr lang="en-US" dirty="0"/>
              <a:t>Motivated federated structure of Federal Reserve system at the founding</a:t>
            </a:r>
          </a:p>
          <a:p>
            <a:r>
              <a:rPr lang="en-US" dirty="0"/>
              <a:t>External articulation of alternative views: </a:t>
            </a:r>
          </a:p>
          <a:p>
            <a:pPr lvl="1"/>
            <a:r>
              <a:rPr lang="en-US" dirty="0"/>
              <a:t>Improves public understanding &amp; enhances incentive to take them seriously internally</a:t>
            </a:r>
          </a:p>
          <a:p>
            <a:pPr lvl="1"/>
            <a:r>
              <a:rPr lang="en-US" dirty="0"/>
              <a:t>Compare FOMC with SEC, FDIC, SCOTUS, where dissenting views fully shared</a:t>
            </a:r>
          </a:p>
          <a:p>
            <a:r>
              <a:rPr lang="en-US" b="1" i="1" dirty="0"/>
              <a:t>In its upcoming strategic review, the Fed (especially the Chair) should reconsider its stance regarding diversity of views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82897-C80A-1D7B-5C7D-5B30DE983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7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E4C151-F775-A66C-34A3-958FBB61E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72609" y="1450195"/>
            <a:ext cx="914400" cy="9144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76D96A-D2E6-436C-9A6F-C98DC4D2AC5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C71CA32-5FC4-77B1-D220-E89DA6CC2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904923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386AAF4-36D9-C45E-5E17-0CEB4C0C95C2}"/>
              </a:ext>
            </a:extLst>
          </p:cNvPr>
          <p:cNvSpPr txBox="1"/>
          <p:nvPr/>
        </p:nvSpPr>
        <p:spPr>
          <a:xfrm>
            <a:off x="5698492" y="2093661"/>
            <a:ext cx="1702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FOMC sets (“secret”)</a:t>
            </a:r>
          </a:p>
          <a:p>
            <a:pPr algn="ctr"/>
            <a:r>
              <a:rPr lang="en-US" sz="1400" dirty="0"/>
              <a:t>2% inflation target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B6323C8-0581-EC78-5EE4-07C02D440E06}"/>
              </a:ext>
            </a:extLst>
          </p:cNvPr>
          <p:cNvCxnSpPr/>
          <p:nvPr/>
        </p:nvCxnSpPr>
        <p:spPr>
          <a:xfrm>
            <a:off x="6549655" y="2697479"/>
            <a:ext cx="0" cy="73152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328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8D277-A613-5C86-E5AB-C93A3E381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9178"/>
          </a:xfrm>
        </p:spPr>
        <p:txBody>
          <a:bodyPr>
            <a:noAutofit/>
          </a:bodyPr>
          <a:lstStyle/>
          <a:p>
            <a:r>
              <a:rPr lang="en-US" sz="3600" dirty="0"/>
              <a:t>Many factors contributed to Fed’s poor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FA752-18B6-7B1F-3084-CAD4D0ED0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39"/>
            <a:ext cx="10515600" cy="502983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i="1" dirty="0"/>
              <a:t>For example:</a:t>
            </a:r>
          </a:p>
          <a:p>
            <a:pPr>
              <a:spcBef>
                <a:spcPts val="600"/>
              </a:spcBef>
            </a:pPr>
            <a:r>
              <a:rPr lang="en-US" dirty="0"/>
              <a:t>Effects of the revised framework document adopted in August 2020</a:t>
            </a:r>
          </a:p>
          <a:p>
            <a:pPr>
              <a:spcBef>
                <a:spcPts val="600"/>
              </a:spcBef>
            </a:pPr>
            <a:r>
              <a:rPr lang="en-US" dirty="0"/>
              <a:t>Strong forward guidance provided in September 2020 statement</a:t>
            </a:r>
          </a:p>
          <a:p>
            <a:pPr>
              <a:spcBef>
                <a:spcPts val="600"/>
              </a:spcBef>
            </a:pPr>
            <a:r>
              <a:rPr lang="en-US" dirty="0"/>
              <a:t>Overestimation of labor market slack in 2021</a:t>
            </a:r>
          </a:p>
          <a:p>
            <a:pPr>
              <a:spcBef>
                <a:spcPts val="600"/>
              </a:spcBef>
            </a:pPr>
            <a:r>
              <a:rPr lang="en-US" dirty="0"/>
              <a:t>QE protocol: Commitment not to raise rates until purchases end</a:t>
            </a:r>
          </a:p>
          <a:p>
            <a:pPr marL="0" indent="0">
              <a:spcBef>
                <a:spcPts val="600"/>
              </a:spcBef>
              <a:buNone/>
            </a:pPr>
            <a:endParaRPr lang="en-US" dirty="0"/>
          </a:p>
          <a:p>
            <a:pPr marL="0" indent="0">
              <a:spcBef>
                <a:spcPts val="600"/>
              </a:spcBef>
              <a:buNone/>
            </a:pPr>
            <a:r>
              <a:rPr lang="en-US" i="1" dirty="0"/>
              <a:t>An additional factor worth considering:</a:t>
            </a:r>
          </a:p>
          <a:p>
            <a:pPr>
              <a:spcBef>
                <a:spcPts val="600"/>
              </a:spcBef>
            </a:pPr>
            <a:r>
              <a:rPr lang="en-US" dirty="0"/>
              <a:t>Could Fed decision making have benefitted by more robust engagement with </a:t>
            </a:r>
            <a:r>
              <a:rPr lang="en-US" b="1" dirty="0"/>
              <a:t>diverse perspectives</a:t>
            </a:r>
            <a:r>
              <a:rPr lang="en-US" dirty="0"/>
              <a:t>?</a:t>
            </a:r>
          </a:p>
          <a:p>
            <a:pPr>
              <a:spcBef>
                <a:spcPts val="600"/>
              </a:spcBef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1E6C0-5E87-C760-8502-24A9EF081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3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02A32C-5EF7-5BC9-D59C-703BAB909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76D96A-D2E6-436C-9A6F-C98DC4D2AC5E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527F340-09A1-6B10-D95C-6F8EB287CC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945364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3673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942A8A-D5F5-BA15-4610-4C5F88A87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76D96A-D2E6-436C-9A6F-C98DC4D2AC5E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6A53EB6-4826-FE88-5BE4-C0F8DB444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18775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124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D0D8E-08BE-9B6A-3FAC-9A3209DD0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Declining diversity: causal conjectures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AF554-444E-6B46-86BD-FD305A195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Observations:</a:t>
            </a:r>
          </a:p>
          <a:p>
            <a:r>
              <a:rPr lang="en-US" dirty="0"/>
              <a:t>Frequency of dissents has been declining</a:t>
            </a:r>
          </a:p>
          <a:p>
            <a:r>
              <a:rPr lang="en-US" dirty="0"/>
              <a:t>Less divergence in public statements by FOMC participants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Two conjectured causes:</a:t>
            </a:r>
          </a:p>
          <a:p>
            <a:r>
              <a:rPr lang="en-US" dirty="0"/>
              <a:t>Board is now more involved in searches for Reserve Bank presidents</a:t>
            </a:r>
          </a:p>
          <a:p>
            <a:pPr lvl="1"/>
            <a:r>
              <a:rPr lang="en-US" dirty="0"/>
              <a:t>Less diversity of views, lower propensity to dissent</a:t>
            </a:r>
          </a:p>
          <a:p>
            <a:r>
              <a:rPr lang="en-US" dirty="0"/>
              <a:t>Norms regarding public communication have shifted</a:t>
            </a:r>
          </a:p>
          <a:p>
            <a:pPr lvl="1"/>
            <a:r>
              <a:rPr lang="en-US" dirty="0"/>
              <a:t>Less public expression of alternative views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FB217-EF69-1763-1786-9FEA88C8A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47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E3A1F-1D12-B8DE-6479-77E984048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Reserve Bank presidents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A6F77-3751-F307-BBB0-105B97D7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Presidents appointed by the nonbanker directors of the Reserve Bank, “with the approval of the Board of Governors” [FRA]</a:t>
            </a:r>
          </a:p>
          <a:p>
            <a:r>
              <a:rPr lang="en-US" dirty="0"/>
              <a:t>Name of final candidate sent to Board for informal clearance</a:t>
            </a:r>
          </a:p>
          <a:p>
            <a:r>
              <a:rPr lang="en-US" dirty="0"/>
              <a:t>If no objection, directors vote &amp; formally submit name to Board</a:t>
            </a:r>
          </a:p>
          <a:p>
            <a:r>
              <a:rPr lang="en-US" dirty="0"/>
              <a:t>If Board objects, they “suggest” reconsideration</a:t>
            </a:r>
          </a:p>
          <a:p>
            <a:pPr lvl="1"/>
            <a:r>
              <a:rPr lang="en-US" dirty="0"/>
              <a:t>Directors can either reaffirm their choice or nominate someone else</a:t>
            </a:r>
          </a:p>
          <a:p>
            <a:pPr lvl="1"/>
            <a:r>
              <a:rPr lang="en-US" dirty="0"/>
              <a:t>Stand-offs not unknown</a:t>
            </a:r>
          </a:p>
          <a:p>
            <a:r>
              <a:rPr lang="en-US" dirty="0"/>
              <a:t>Chair of the Board’s “Bank Affairs Committee” is the point main of contact throughout the process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6B9C6-2147-35E0-DD8F-B65C392F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07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B9509-EC9D-D0BF-BFEC-86A9C48A2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process has changed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B7F5D-ACAA-08E9-1808-11863D8AF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Old process</a:t>
            </a:r>
            <a:r>
              <a:rPr lang="en-US" dirty="0"/>
              <a:t>: run by (nonbank) RB directors, Board role </a:t>
            </a:r>
            <a:r>
              <a:rPr lang="en-US" b="1" dirty="0"/>
              <a:t>limited</a:t>
            </a:r>
            <a:r>
              <a:rPr lang="en-US" dirty="0"/>
              <a:t> until final approval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u="sng" dirty="0"/>
              <a:t>New process</a:t>
            </a:r>
            <a:r>
              <a:rPr lang="en-US" dirty="0"/>
              <a:t>: frequent consultation, Board </a:t>
            </a:r>
            <a:r>
              <a:rPr lang="en-US" b="1" dirty="0"/>
              <a:t>co-management </a:t>
            </a:r>
            <a:r>
              <a:rPr lang="en-US" dirty="0"/>
              <a:t>of the search process</a:t>
            </a:r>
          </a:p>
          <a:p>
            <a:pPr marL="0" indent="0">
              <a:buNone/>
            </a:pPr>
            <a:endParaRPr lang="en-US" sz="3200" dirty="0"/>
          </a:p>
          <a:p>
            <a:pPr>
              <a:spcBef>
                <a:spcPts val="0"/>
              </a:spcBef>
            </a:pP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Conjecture: Board has used its more active role in presidential searches to steer Reserve Bank boards toward candidates with a greater affinity for the Board’s policy views and a disinclination to publicly diverge from those views. </a:t>
            </a:r>
          </a:p>
          <a:p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may have been the Board’s motivation for more active involvement in presidential searches.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A5FB7-7C01-EA36-5A2C-28C320FC6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490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89C6A-18CD-9AA3-60D3-9D0C4A4F6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rough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6A514-D846-889E-E577-A6ADA2DD0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2009, over half of the presidents had records of multiple academic journal publications in monetary economics and macroeconomics</a:t>
            </a:r>
          </a:p>
          <a:p>
            <a:pPr lvl="1"/>
            <a:r>
              <a:rPr lang="en-US" dirty="0"/>
              <a:t>Arguably better prepared to come to well-grounded divergent assessments </a:t>
            </a:r>
          </a:p>
          <a:p>
            <a:pPr lvl="1"/>
            <a:r>
              <a:rPr lang="en-US" dirty="0"/>
              <a:t>Arguably greater willingness to question majority’s view</a:t>
            </a:r>
          </a:p>
          <a:p>
            <a:pPr lvl="1"/>
            <a:r>
              <a:rPr lang="en-US" dirty="0"/>
              <a:t>Arguably greater confidence expressing independent views publicly</a:t>
            </a:r>
          </a:p>
          <a:p>
            <a:pPr lvl="1"/>
            <a:r>
              <a:rPr lang="en-US" i="1" dirty="0"/>
              <a:t>Note: not a prerequisite, just a correlate</a:t>
            </a:r>
          </a:p>
          <a:p>
            <a:r>
              <a:rPr lang="en-US" dirty="0"/>
              <a:t>All but 2 had left by late 2021 (both of those have since retired)</a:t>
            </a:r>
          </a:p>
          <a:p>
            <a:r>
              <a:rPr lang="en-US" dirty="0"/>
              <a:t>Of 13 new presidents since 2010, just 1 fits that description (Williams)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696E6-B7E9-73F7-6BAC-82892CAAA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D96A-D2E6-436C-9A6F-C98DC4D2AC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9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43FAB4B-2A0F-4B40-B068-41DA5348F4E8}" vid="{EE11926D-7315-4F77-A468-8EC6A76E43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My template</Template>
  <TotalTime>1756</TotalTime>
  <Words>871</Words>
  <Application>Microsoft Office PowerPoint</Application>
  <PresentationFormat>Widescreen</PresentationFormat>
  <Paragraphs>103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Changing Governance Practices Seem to Have Reduced the Diversity of Views at the Federal Reserve,  which may have contributed to recent poor performance</vt:lpstr>
      <vt:lpstr>PowerPoint Presentation</vt:lpstr>
      <vt:lpstr>Many factors contributed to Fed’s poor performance</vt:lpstr>
      <vt:lpstr>PowerPoint Presentation</vt:lpstr>
      <vt:lpstr>PowerPoint Presentation</vt:lpstr>
      <vt:lpstr>Declining diversity: causal conjectures</vt:lpstr>
      <vt:lpstr>Selecting Reserve Bank presidents</vt:lpstr>
      <vt:lpstr>Selection process has changed</vt:lpstr>
      <vt:lpstr>A rough indicator</vt:lpstr>
      <vt:lpstr>Norms for public communication</vt:lpstr>
      <vt:lpstr>Chair Powell on public communication of diverse FOMC participant views</vt:lpstr>
      <vt:lpstr>Does he mean “Consensus” or “Chair’s view”?</vt:lpstr>
      <vt:lpstr>Trade-offs in communication regimes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Governance Practices Seem to Have Reduced the Diversity of Views at the Federal Reserve</dc:title>
  <dc:creator>Jeffrey Lacker</dc:creator>
  <cp:lastModifiedBy>Jeffrey Lacker</cp:lastModifiedBy>
  <cp:revision>5</cp:revision>
  <dcterms:created xsi:type="dcterms:W3CDTF">2024-03-29T17:14:21Z</dcterms:created>
  <dcterms:modified xsi:type="dcterms:W3CDTF">2024-04-02T12:54:12Z</dcterms:modified>
</cp:coreProperties>
</file>